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65" r:id="rId6"/>
    <p:sldId id="261" r:id="rId7"/>
    <p:sldId id="313" r:id="rId8"/>
    <p:sldId id="316" r:id="rId9"/>
    <p:sldId id="323" r:id="rId10"/>
    <p:sldId id="317" r:id="rId11"/>
    <p:sldId id="319" r:id="rId12"/>
    <p:sldId id="320" r:id="rId13"/>
    <p:sldId id="318" r:id="rId14"/>
    <p:sldId id="321" r:id="rId15"/>
    <p:sldId id="322" r:id="rId16"/>
    <p:sldId id="328" r:id="rId17"/>
    <p:sldId id="324" r:id="rId18"/>
    <p:sldId id="325" r:id="rId19"/>
    <p:sldId id="326" r:id="rId20"/>
    <p:sldId id="327" r:id="rId21"/>
    <p:sldId id="314" r:id="rId22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24"/>
    </p:embeddedFont>
    <p:embeddedFont>
      <p:font typeface="Bebas Neue" panose="020B0606020202050201" pitchFamily="34" charset="77"/>
      <p:regular r:id="rId25"/>
    </p:embeddedFont>
    <p:embeddedFont>
      <p:font typeface="DM Sans" pitchFamily="2" charset="77"/>
      <p:regular r:id="rId26"/>
      <p:bold r:id="rId27"/>
      <p:italic r:id="rId28"/>
      <p:boldItalic r:id="rId29"/>
    </p:embeddedFont>
    <p:embeddedFont>
      <p:font typeface="Nunito Light" panose="020F0302020204030204" pitchFamily="34" charset="0"/>
      <p:regular r:id="rId30"/>
      <p:italic r:id="rId31"/>
    </p:embeddedFont>
    <p:embeddedFont>
      <p:font typeface="Varela Round" pitchFamily="2" charset="-79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6CE037-60A7-4ECE-9DB9-9CF910C3D145}">
  <a:tblStyle styleId="{4A6CE037-60A7-4ECE-9DB9-9CF910C3D1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30C232-0777-4CD2-9429-927766D5214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/>
    <p:restoredTop sz="94694"/>
  </p:normalViewPr>
  <p:slideViewPr>
    <p:cSldViewPr snapToGrid="0">
      <p:cViewPr varScale="1">
        <p:scale>
          <a:sx n="161" d="100"/>
          <a:sy n="161" d="100"/>
        </p:scale>
        <p:origin x="8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885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15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572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9" name="Google Shape;249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122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041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Google Shape;325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1" name="Google Shape;325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256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Google Shape;325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1" name="Google Shape;325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735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811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401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734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104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4" name="Google Shape;2674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565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9" name="Google Shape;21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582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0" name="Google Shape;264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998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0" name="Google Shape;264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14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10" name="Google Shape;10;p2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2"/>
          <p:cNvGrpSpPr/>
          <p:nvPr/>
        </p:nvGrpSpPr>
        <p:grpSpPr>
          <a:xfrm>
            <a:off x="502465" y="399924"/>
            <a:ext cx="8139069" cy="4343656"/>
            <a:chOff x="916986" y="2500875"/>
            <a:chExt cx="2280618" cy="1217119"/>
          </a:xfrm>
        </p:grpSpPr>
        <p:sp>
          <p:nvSpPr>
            <p:cNvPr id="73" name="Google Shape;73;p2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2"/>
          <p:cNvSpPr txBox="1">
            <a:spLocks noGrp="1"/>
          </p:cNvSpPr>
          <p:nvPr>
            <p:ph type="ctrTitle"/>
          </p:nvPr>
        </p:nvSpPr>
        <p:spPr>
          <a:xfrm>
            <a:off x="1920100" y="1584325"/>
            <a:ext cx="5304000" cy="18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"/>
          <p:cNvSpPr txBox="1">
            <a:spLocks noGrp="1"/>
          </p:cNvSpPr>
          <p:nvPr>
            <p:ph type="subTitle" idx="1"/>
          </p:nvPr>
        </p:nvSpPr>
        <p:spPr>
          <a:xfrm>
            <a:off x="1920025" y="3432600"/>
            <a:ext cx="5304000" cy="3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152091" y="21313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152091" y="470903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solidFill>
          <a:schemeClr val="dk2"/>
        </a:solidFill>
        <a:effectLst/>
      </p:bgPr>
    </p:bg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0" name="Google Shape;1260;p21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1261" name="Google Shape;1261;p21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1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1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1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1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1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1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1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1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1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1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1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1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1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1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1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1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1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1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1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1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1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1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1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1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1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1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1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1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1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1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1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1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1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1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1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1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1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1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1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1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1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1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1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1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1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1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1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1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1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1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1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1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1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1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1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1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3" name="Google Shape;1323;p21"/>
          <p:cNvGrpSpPr/>
          <p:nvPr/>
        </p:nvGrpSpPr>
        <p:grpSpPr>
          <a:xfrm>
            <a:off x="173287" y="130863"/>
            <a:ext cx="8797256" cy="4881744"/>
            <a:chOff x="916986" y="2500875"/>
            <a:chExt cx="2280618" cy="1217119"/>
          </a:xfrm>
        </p:grpSpPr>
        <p:sp>
          <p:nvSpPr>
            <p:cNvPr id="1324" name="Google Shape;1324;p21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1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1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1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1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9" name="Google Shape;132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30" name="Google Shape;1330;p21"/>
          <p:cNvSpPr txBox="1">
            <a:spLocks noGrp="1"/>
          </p:cNvSpPr>
          <p:nvPr>
            <p:ph type="subTitle" idx="1"/>
          </p:nvPr>
        </p:nvSpPr>
        <p:spPr>
          <a:xfrm>
            <a:off x="937625" y="2992400"/>
            <a:ext cx="21753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1" name="Google Shape;1331;p21"/>
          <p:cNvSpPr txBox="1">
            <a:spLocks noGrp="1"/>
          </p:cNvSpPr>
          <p:nvPr>
            <p:ph type="subTitle" idx="2"/>
          </p:nvPr>
        </p:nvSpPr>
        <p:spPr>
          <a:xfrm>
            <a:off x="3484348" y="2992400"/>
            <a:ext cx="21753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2" name="Google Shape;1332;p21"/>
          <p:cNvSpPr txBox="1">
            <a:spLocks noGrp="1"/>
          </p:cNvSpPr>
          <p:nvPr>
            <p:ph type="subTitle" idx="3"/>
          </p:nvPr>
        </p:nvSpPr>
        <p:spPr>
          <a:xfrm>
            <a:off x="6031075" y="2992400"/>
            <a:ext cx="21753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3" name="Google Shape;1333;p21"/>
          <p:cNvSpPr txBox="1">
            <a:spLocks noGrp="1"/>
          </p:cNvSpPr>
          <p:nvPr>
            <p:ph type="subTitle" idx="4"/>
          </p:nvPr>
        </p:nvSpPr>
        <p:spPr>
          <a:xfrm>
            <a:off x="937625" y="2408598"/>
            <a:ext cx="21753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4" name="Google Shape;1334;p21"/>
          <p:cNvSpPr txBox="1">
            <a:spLocks noGrp="1"/>
          </p:cNvSpPr>
          <p:nvPr>
            <p:ph type="subTitle" idx="5"/>
          </p:nvPr>
        </p:nvSpPr>
        <p:spPr>
          <a:xfrm>
            <a:off x="3484348" y="2408598"/>
            <a:ext cx="21753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5" name="Google Shape;1335;p21"/>
          <p:cNvSpPr txBox="1">
            <a:spLocks noGrp="1"/>
          </p:cNvSpPr>
          <p:nvPr>
            <p:ph type="subTitle" idx="6"/>
          </p:nvPr>
        </p:nvSpPr>
        <p:spPr>
          <a:xfrm>
            <a:off x="6031075" y="2408598"/>
            <a:ext cx="21753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solidFill>
          <a:schemeClr val="dk2"/>
        </a:solidFill>
        <a:effectLst/>
      </p:bgPr>
    </p:bg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7" name="Google Shape;1337;p22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1338" name="Google Shape;1338;p22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2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2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2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2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2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2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2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2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2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2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2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2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2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2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2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2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2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2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2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2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2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2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2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2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2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2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2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2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2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2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2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2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2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2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2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2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2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2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2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2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2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2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2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2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2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2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2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2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2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2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2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2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2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22"/>
          <p:cNvGrpSpPr/>
          <p:nvPr/>
        </p:nvGrpSpPr>
        <p:grpSpPr>
          <a:xfrm>
            <a:off x="173287" y="130863"/>
            <a:ext cx="8797256" cy="4881744"/>
            <a:chOff x="916986" y="2500875"/>
            <a:chExt cx="2280618" cy="1217119"/>
          </a:xfrm>
        </p:grpSpPr>
        <p:sp>
          <p:nvSpPr>
            <p:cNvPr id="1401" name="Google Shape;1401;p22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2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2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2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2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22"/>
          <p:cNvSpPr txBox="1">
            <a:spLocks noGrp="1"/>
          </p:cNvSpPr>
          <p:nvPr>
            <p:ph type="subTitle" idx="1"/>
          </p:nvPr>
        </p:nvSpPr>
        <p:spPr>
          <a:xfrm>
            <a:off x="2110311" y="18429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8" name="Google Shape;1408;p22"/>
          <p:cNvSpPr txBox="1">
            <a:spLocks noGrp="1"/>
          </p:cNvSpPr>
          <p:nvPr>
            <p:ph type="subTitle" idx="2"/>
          </p:nvPr>
        </p:nvSpPr>
        <p:spPr>
          <a:xfrm>
            <a:off x="4903089" y="18429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22"/>
          <p:cNvSpPr txBox="1">
            <a:spLocks noGrp="1"/>
          </p:cNvSpPr>
          <p:nvPr>
            <p:ph type="subTitle" idx="3"/>
          </p:nvPr>
        </p:nvSpPr>
        <p:spPr>
          <a:xfrm>
            <a:off x="2110311" y="34857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0" name="Google Shape;1410;p22"/>
          <p:cNvSpPr txBox="1">
            <a:spLocks noGrp="1"/>
          </p:cNvSpPr>
          <p:nvPr>
            <p:ph type="subTitle" idx="4"/>
          </p:nvPr>
        </p:nvSpPr>
        <p:spPr>
          <a:xfrm>
            <a:off x="4903089" y="34857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22"/>
          <p:cNvSpPr txBox="1">
            <a:spLocks noGrp="1"/>
          </p:cNvSpPr>
          <p:nvPr>
            <p:ph type="subTitle" idx="5"/>
          </p:nvPr>
        </p:nvSpPr>
        <p:spPr>
          <a:xfrm>
            <a:off x="2110311" y="14897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2" name="Google Shape;1412;p22"/>
          <p:cNvSpPr txBox="1">
            <a:spLocks noGrp="1"/>
          </p:cNvSpPr>
          <p:nvPr>
            <p:ph type="subTitle" idx="6"/>
          </p:nvPr>
        </p:nvSpPr>
        <p:spPr>
          <a:xfrm>
            <a:off x="2110311" y="31326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3" name="Google Shape;1413;p22"/>
          <p:cNvSpPr txBox="1">
            <a:spLocks noGrp="1"/>
          </p:cNvSpPr>
          <p:nvPr>
            <p:ph type="subTitle" idx="7"/>
          </p:nvPr>
        </p:nvSpPr>
        <p:spPr>
          <a:xfrm>
            <a:off x="4903086" y="14897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4" name="Google Shape;1414;p22"/>
          <p:cNvSpPr txBox="1">
            <a:spLocks noGrp="1"/>
          </p:cNvSpPr>
          <p:nvPr>
            <p:ph type="subTitle" idx="8"/>
          </p:nvPr>
        </p:nvSpPr>
        <p:spPr>
          <a:xfrm>
            <a:off x="4903086" y="31326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2"/>
        </a:solidFill>
        <a:effectLst/>
      </p:bgPr>
    </p:bg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" name="Google Shape;1946;p30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1947" name="Google Shape;1947;p30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0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0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0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0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0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0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0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0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0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0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0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0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0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0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0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0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0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0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0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0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0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0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0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0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0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0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0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0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0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0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0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0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0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0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0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0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0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0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0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0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0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0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0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0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0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0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0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0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0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0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0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0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0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0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0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9" name="Google Shape;2009;p30"/>
          <p:cNvGrpSpPr/>
          <p:nvPr/>
        </p:nvGrpSpPr>
        <p:grpSpPr>
          <a:xfrm>
            <a:off x="502465" y="399924"/>
            <a:ext cx="8139069" cy="4343656"/>
            <a:chOff x="916986" y="2500875"/>
            <a:chExt cx="2280618" cy="1217119"/>
          </a:xfrm>
        </p:grpSpPr>
        <p:sp>
          <p:nvSpPr>
            <p:cNvPr id="2010" name="Google Shape;2010;p30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0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0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0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0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6" name="Google Shape;2016;p31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2017" name="Google Shape;2017;p31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1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1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1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1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1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1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1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1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1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1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1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1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1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1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1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1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1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1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1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1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1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1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1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1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1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1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1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1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1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1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1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1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1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1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1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1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1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1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1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1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1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1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1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1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1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1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1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1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1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1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1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1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1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1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1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1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1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1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1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1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1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9" name="Google Shape;2079;p31"/>
          <p:cNvGrpSpPr/>
          <p:nvPr/>
        </p:nvGrpSpPr>
        <p:grpSpPr>
          <a:xfrm>
            <a:off x="173287" y="130863"/>
            <a:ext cx="8797256" cy="4881744"/>
            <a:chOff x="916986" y="2500875"/>
            <a:chExt cx="2280618" cy="1217119"/>
          </a:xfrm>
        </p:grpSpPr>
        <p:sp>
          <p:nvSpPr>
            <p:cNvPr id="2080" name="Google Shape;2080;p31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1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1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1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1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3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84" name="Google Shape;84;p3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3"/>
          <p:cNvGrpSpPr/>
          <p:nvPr/>
        </p:nvGrpSpPr>
        <p:grpSpPr>
          <a:xfrm>
            <a:off x="502465" y="399924"/>
            <a:ext cx="8139069" cy="4343656"/>
            <a:chOff x="916986" y="2500875"/>
            <a:chExt cx="2280618" cy="1217119"/>
          </a:xfrm>
        </p:grpSpPr>
        <p:sp>
          <p:nvSpPr>
            <p:cNvPr id="147" name="Google Shape;147;p3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Google Shape;152;p3"/>
          <p:cNvSpPr txBox="1">
            <a:spLocks noGrp="1"/>
          </p:cNvSpPr>
          <p:nvPr>
            <p:ph type="title"/>
          </p:nvPr>
        </p:nvSpPr>
        <p:spPr>
          <a:xfrm>
            <a:off x="1291500" y="2400500"/>
            <a:ext cx="43200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3" name="Google Shape;153;p3"/>
          <p:cNvSpPr txBox="1">
            <a:spLocks noGrp="1"/>
          </p:cNvSpPr>
          <p:nvPr>
            <p:ph type="title" idx="2" hasCustomPrompt="1"/>
          </p:nvPr>
        </p:nvSpPr>
        <p:spPr>
          <a:xfrm>
            <a:off x="1291500" y="1241525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3"/>
          <p:cNvSpPr txBox="1">
            <a:spLocks noGrp="1"/>
          </p:cNvSpPr>
          <p:nvPr>
            <p:ph type="subTitle" idx="1"/>
          </p:nvPr>
        </p:nvSpPr>
        <p:spPr>
          <a:xfrm>
            <a:off x="1291500" y="3360725"/>
            <a:ext cx="43200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"/>
          <p:cNvSpPr/>
          <p:nvPr/>
        </p:nvSpPr>
        <p:spPr>
          <a:xfrm>
            <a:off x="1190841" y="487688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"/>
          <p:cNvSpPr/>
          <p:nvPr/>
        </p:nvSpPr>
        <p:spPr>
          <a:xfrm>
            <a:off x="212841" y="444578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4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159" name="Google Shape;159;p4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4"/>
          <p:cNvGrpSpPr/>
          <p:nvPr/>
        </p:nvGrpSpPr>
        <p:grpSpPr>
          <a:xfrm>
            <a:off x="192408" y="135664"/>
            <a:ext cx="8759169" cy="4872494"/>
            <a:chOff x="916986" y="2500875"/>
            <a:chExt cx="2280618" cy="1217119"/>
          </a:xfrm>
        </p:grpSpPr>
        <p:sp>
          <p:nvSpPr>
            <p:cNvPr id="222" name="Google Shape;222;p4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0026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6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306" name="Google Shape;306;p6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6"/>
          <p:cNvGrpSpPr/>
          <p:nvPr/>
        </p:nvGrpSpPr>
        <p:grpSpPr>
          <a:xfrm>
            <a:off x="192408" y="135664"/>
            <a:ext cx="8759169" cy="4872494"/>
            <a:chOff x="916986" y="2500875"/>
            <a:chExt cx="2280618" cy="1217119"/>
          </a:xfrm>
        </p:grpSpPr>
        <p:sp>
          <p:nvSpPr>
            <p:cNvPr id="369" name="Google Shape;369;p6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8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449" name="Google Shape;449;p8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8"/>
          <p:cNvGrpSpPr/>
          <p:nvPr/>
        </p:nvGrpSpPr>
        <p:grpSpPr>
          <a:xfrm>
            <a:off x="502465" y="399924"/>
            <a:ext cx="8139069" cy="4343656"/>
            <a:chOff x="916986" y="2500875"/>
            <a:chExt cx="2280618" cy="1217119"/>
          </a:xfrm>
        </p:grpSpPr>
        <p:sp>
          <p:nvSpPr>
            <p:cNvPr id="512" name="Google Shape;512;p8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p8"/>
          <p:cNvSpPr txBox="1">
            <a:spLocks noGrp="1"/>
          </p:cNvSpPr>
          <p:nvPr>
            <p:ph type="title"/>
          </p:nvPr>
        </p:nvSpPr>
        <p:spPr>
          <a:xfrm>
            <a:off x="1768500" y="2388325"/>
            <a:ext cx="5607000" cy="16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8" name="Google Shape;518;p8"/>
          <p:cNvSpPr/>
          <p:nvPr/>
        </p:nvSpPr>
        <p:spPr>
          <a:xfrm>
            <a:off x="152091" y="21313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8"/>
          <p:cNvSpPr/>
          <p:nvPr/>
        </p:nvSpPr>
        <p:spPr>
          <a:xfrm>
            <a:off x="152091" y="470903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dk2"/>
        </a:solid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13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669" name="Google Shape;669;p13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3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13"/>
          <p:cNvGrpSpPr/>
          <p:nvPr/>
        </p:nvGrpSpPr>
        <p:grpSpPr>
          <a:xfrm>
            <a:off x="192408" y="135664"/>
            <a:ext cx="8759169" cy="4872494"/>
            <a:chOff x="916986" y="2500875"/>
            <a:chExt cx="2280618" cy="1217119"/>
          </a:xfrm>
        </p:grpSpPr>
        <p:sp>
          <p:nvSpPr>
            <p:cNvPr id="732" name="Google Shape;732;p13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7" name="Google Shape;737;p13"/>
          <p:cNvSpPr txBox="1">
            <a:spLocks noGrp="1"/>
          </p:cNvSpPr>
          <p:nvPr>
            <p:ph type="subTitle" idx="1"/>
          </p:nvPr>
        </p:nvSpPr>
        <p:spPr>
          <a:xfrm>
            <a:off x="2151325" y="3691175"/>
            <a:ext cx="356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8" name="Google Shape;738;p13"/>
          <p:cNvSpPr txBox="1">
            <a:spLocks noGrp="1"/>
          </p:cNvSpPr>
          <p:nvPr>
            <p:ph type="title"/>
          </p:nvPr>
        </p:nvSpPr>
        <p:spPr>
          <a:xfrm>
            <a:off x="1329600" y="448056"/>
            <a:ext cx="701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13"/>
          <p:cNvSpPr txBox="1">
            <a:spLocks noGrp="1"/>
          </p:cNvSpPr>
          <p:nvPr>
            <p:ph type="subTitle" idx="2"/>
          </p:nvPr>
        </p:nvSpPr>
        <p:spPr>
          <a:xfrm>
            <a:off x="1482025" y="1946045"/>
            <a:ext cx="4234200" cy="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13"/>
          <p:cNvSpPr txBox="1">
            <a:spLocks noGrp="1"/>
          </p:cNvSpPr>
          <p:nvPr>
            <p:ph type="subTitle" idx="3"/>
          </p:nvPr>
        </p:nvSpPr>
        <p:spPr>
          <a:xfrm>
            <a:off x="1482025" y="3063013"/>
            <a:ext cx="4234200" cy="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13"/>
          <p:cNvSpPr txBox="1">
            <a:spLocks noGrp="1"/>
          </p:cNvSpPr>
          <p:nvPr>
            <p:ph type="subTitle" idx="4"/>
          </p:nvPr>
        </p:nvSpPr>
        <p:spPr>
          <a:xfrm>
            <a:off x="1482025" y="4179981"/>
            <a:ext cx="4234200" cy="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13"/>
          <p:cNvSpPr txBox="1">
            <a:spLocks noGrp="1"/>
          </p:cNvSpPr>
          <p:nvPr>
            <p:ph type="title" idx="5" hasCustomPrompt="1"/>
          </p:nvPr>
        </p:nvSpPr>
        <p:spPr>
          <a:xfrm>
            <a:off x="1482000" y="1424620"/>
            <a:ext cx="669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3" name="Google Shape;743;p13"/>
          <p:cNvSpPr txBox="1">
            <a:spLocks noGrp="1"/>
          </p:cNvSpPr>
          <p:nvPr>
            <p:ph type="title" idx="6" hasCustomPrompt="1"/>
          </p:nvPr>
        </p:nvSpPr>
        <p:spPr>
          <a:xfrm>
            <a:off x="1482000" y="3663874"/>
            <a:ext cx="669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4" name="Google Shape;744;p13"/>
          <p:cNvSpPr txBox="1">
            <a:spLocks noGrp="1"/>
          </p:cNvSpPr>
          <p:nvPr>
            <p:ph type="title" idx="7" hasCustomPrompt="1"/>
          </p:nvPr>
        </p:nvSpPr>
        <p:spPr>
          <a:xfrm>
            <a:off x="1482000" y="2544247"/>
            <a:ext cx="669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5" name="Google Shape;745;p13"/>
          <p:cNvSpPr txBox="1">
            <a:spLocks noGrp="1"/>
          </p:cNvSpPr>
          <p:nvPr>
            <p:ph type="subTitle" idx="8"/>
          </p:nvPr>
        </p:nvSpPr>
        <p:spPr>
          <a:xfrm>
            <a:off x="2150125" y="1454125"/>
            <a:ext cx="356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6" name="Google Shape;746;p13"/>
          <p:cNvSpPr txBox="1">
            <a:spLocks noGrp="1"/>
          </p:cNvSpPr>
          <p:nvPr>
            <p:ph type="subTitle" idx="9"/>
          </p:nvPr>
        </p:nvSpPr>
        <p:spPr>
          <a:xfrm>
            <a:off x="2150125" y="2572650"/>
            <a:ext cx="356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dk2"/>
        </a:solid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8" name="Google Shape;748;p14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749" name="Google Shape;749;p14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" name="Google Shape;811;p14"/>
          <p:cNvGrpSpPr/>
          <p:nvPr/>
        </p:nvGrpSpPr>
        <p:grpSpPr>
          <a:xfrm>
            <a:off x="502465" y="399924"/>
            <a:ext cx="8139069" cy="4343656"/>
            <a:chOff x="916986" y="2500875"/>
            <a:chExt cx="2280618" cy="1217119"/>
          </a:xfrm>
        </p:grpSpPr>
        <p:sp>
          <p:nvSpPr>
            <p:cNvPr id="812" name="Google Shape;812;p14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7" name="Google Shape;817;p14"/>
          <p:cNvSpPr txBox="1">
            <a:spLocks noGrp="1"/>
          </p:cNvSpPr>
          <p:nvPr>
            <p:ph type="title"/>
          </p:nvPr>
        </p:nvSpPr>
        <p:spPr>
          <a:xfrm>
            <a:off x="2539225" y="3557500"/>
            <a:ext cx="5378400" cy="5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18" name="Google Shape;818;p14"/>
          <p:cNvSpPr txBox="1">
            <a:spLocks noGrp="1"/>
          </p:cNvSpPr>
          <p:nvPr>
            <p:ph type="subTitle" idx="1"/>
          </p:nvPr>
        </p:nvSpPr>
        <p:spPr>
          <a:xfrm>
            <a:off x="1847750" y="975200"/>
            <a:ext cx="6069900" cy="23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dk2"/>
        </a:solidFill>
        <a:effectLst/>
      </p:bgPr>
    </p:bg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oogle Shape;1037;p18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1038" name="Google Shape;1038;p18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8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8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8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8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8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8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8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8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8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8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8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8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8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8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8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8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8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8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8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8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8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8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8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8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8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8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8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8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8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8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8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8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8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8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8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8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8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8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8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8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8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8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8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8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8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8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8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8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8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8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8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8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8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8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8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8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8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8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8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8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8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" name="Google Shape;1100;p18"/>
          <p:cNvGrpSpPr/>
          <p:nvPr/>
        </p:nvGrpSpPr>
        <p:grpSpPr>
          <a:xfrm>
            <a:off x="192408" y="135664"/>
            <a:ext cx="8759169" cy="4872494"/>
            <a:chOff x="916986" y="2500875"/>
            <a:chExt cx="2280618" cy="1217119"/>
          </a:xfrm>
        </p:grpSpPr>
        <p:sp>
          <p:nvSpPr>
            <p:cNvPr id="1101" name="Google Shape;1101;p18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8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8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8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8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6" name="Google Shape;110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7" name="Google Shape;1107;p18"/>
          <p:cNvSpPr txBox="1">
            <a:spLocks noGrp="1"/>
          </p:cNvSpPr>
          <p:nvPr>
            <p:ph type="subTitle" idx="1"/>
          </p:nvPr>
        </p:nvSpPr>
        <p:spPr>
          <a:xfrm>
            <a:off x="4923076" y="2980825"/>
            <a:ext cx="2640000" cy="12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18"/>
          <p:cNvSpPr txBox="1">
            <a:spLocks noGrp="1"/>
          </p:cNvSpPr>
          <p:nvPr>
            <p:ph type="subTitle" idx="2"/>
          </p:nvPr>
        </p:nvSpPr>
        <p:spPr>
          <a:xfrm>
            <a:off x="1580900" y="2980825"/>
            <a:ext cx="2640000" cy="12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p18"/>
          <p:cNvSpPr txBox="1">
            <a:spLocks noGrp="1"/>
          </p:cNvSpPr>
          <p:nvPr>
            <p:ph type="subTitle" idx="3"/>
          </p:nvPr>
        </p:nvSpPr>
        <p:spPr>
          <a:xfrm>
            <a:off x="1580905" y="249812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0" name="Google Shape;1110;p18"/>
          <p:cNvSpPr txBox="1">
            <a:spLocks noGrp="1"/>
          </p:cNvSpPr>
          <p:nvPr>
            <p:ph type="subTitle" idx="4"/>
          </p:nvPr>
        </p:nvSpPr>
        <p:spPr>
          <a:xfrm>
            <a:off x="4923082" y="249812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1" name="Google Shape;1111;p18"/>
          <p:cNvSpPr/>
          <p:nvPr/>
        </p:nvSpPr>
        <p:spPr>
          <a:xfrm>
            <a:off x="8430766" y="3527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0BA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arela Round"/>
              <a:buNone/>
              <a:defRPr sz="35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●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○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■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●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○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■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●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○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■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8" r:id="rId6"/>
    <p:sldLayoutId id="2147483659" r:id="rId7"/>
    <p:sldLayoutId id="2147483660" r:id="rId8"/>
    <p:sldLayoutId id="2147483664" r:id="rId9"/>
    <p:sldLayoutId id="2147483667" r:id="rId10"/>
    <p:sldLayoutId id="2147483668" r:id="rId11"/>
    <p:sldLayoutId id="2147483676" r:id="rId12"/>
    <p:sldLayoutId id="214748367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5"/>
          <p:cNvSpPr txBox="1">
            <a:spLocks noGrp="1"/>
          </p:cNvSpPr>
          <p:nvPr>
            <p:ph type="ctrTitle"/>
          </p:nvPr>
        </p:nvSpPr>
        <p:spPr>
          <a:xfrm>
            <a:off x="1197304" y="1710952"/>
            <a:ext cx="6273964" cy="16396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" sz="6000" dirty="0" err="1">
                <a:solidFill>
                  <a:schemeClr val="accent1"/>
                </a:solidFill>
              </a:rPr>
              <a:t>Giới</a:t>
            </a:r>
            <a:r>
              <a:rPr lang="en" sz="6000" dirty="0">
                <a:solidFill>
                  <a:schemeClr val="accent1"/>
                </a:solidFill>
              </a:rPr>
              <a:t> </a:t>
            </a:r>
            <a:r>
              <a:rPr lang="en" sz="6000" dirty="0" err="1">
                <a:solidFill>
                  <a:schemeClr val="accent1"/>
                </a:solidFill>
              </a:rPr>
              <a:t>thiệu</a:t>
            </a:r>
            <a:r>
              <a:rPr lang="en" sz="6000" dirty="0">
                <a:solidFill>
                  <a:schemeClr val="accent1"/>
                </a:solidFill>
              </a:rPr>
              <a:t> </a:t>
            </a:r>
            <a:r>
              <a:rPr lang="en" sz="6000" dirty="0" err="1">
                <a:solidFill>
                  <a:schemeClr val="accent1"/>
                </a:solidFill>
              </a:rPr>
              <a:t>đề</a:t>
            </a:r>
            <a:r>
              <a:rPr lang="en" sz="6000" dirty="0">
                <a:solidFill>
                  <a:schemeClr val="accent1"/>
                </a:solidFill>
              </a:rPr>
              <a:t> </a:t>
            </a:r>
            <a:r>
              <a:rPr lang="en" sz="6000" dirty="0" err="1">
                <a:solidFill>
                  <a:schemeClr val="accent1"/>
                </a:solidFill>
              </a:rPr>
              <a:t>tài</a:t>
            </a:r>
            <a:br>
              <a:rPr lang="en" sz="64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rgbClr val="3C6C97"/>
                </a:solidFill>
              </a:rPr>
              <a:t>GVHD: TS. </a:t>
            </a:r>
            <a:r>
              <a:rPr lang="en-US" sz="2000" dirty="0" err="1">
                <a:solidFill>
                  <a:srgbClr val="3C6C97"/>
                </a:solidFill>
              </a:rPr>
              <a:t>Nguyễn</a:t>
            </a:r>
            <a:r>
              <a:rPr lang="en-US" sz="2000" dirty="0">
                <a:solidFill>
                  <a:srgbClr val="3C6C97"/>
                </a:solidFill>
              </a:rPr>
              <a:t> </a:t>
            </a:r>
            <a:r>
              <a:rPr lang="en-US" sz="2000" dirty="0" err="1">
                <a:solidFill>
                  <a:srgbClr val="3C6C97"/>
                </a:solidFill>
              </a:rPr>
              <a:t>Thiên</a:t>
            </a:r>
            <a:r>
              <a:rPr lang="en-US" sz="2000" dirty="0">
                <a:solidFill>
                  <a:srgbClr val="3C6C97"/>
                </a:solidFill>
              </a:rPr>
              <a:t> </a:t>
            </a:r>
            <a:r>
              <a:rPr lang="en-US" sz="2000" dirty="0" err="1">
                <a:solidFill>
                  <a:srgbClr val="3C6C97"/>
                </a:solidFill>
              </a:rPr>
              <a:t>Bảo</a:t>
            </a:r>
            <a:br>
              <a:rPr lang="en" sz="6400" dirty="0">
                <a:solidFill>
                  <a:schemeClr val="accent1"/>
                </a:solidFill>
              </a:rPr>
            </a:br>
            <a:r>
              <a:rPr lang="en" sz="3000" dirty="0" err="1">
                <a:highlight>
                  <a:schemeClr val="dk2"/>
                </a:highlight>
              </a:rPr>
              <a:t>Nhóm</a:t>
            </a:r>
            <a:r>
              <a:rPr lang="en" sz="3000" dirty="0">
                <a:highlight>
                  <a:schemeClr val="dk2"/>
                </a:highlight>
              </a:rPr>
              <a:t> 08</a:t>
            </a:r>
            <a:endParaRPr sz="3000" dirty="0">
              <a:highlight>
                <a:schemeClr val="dk2"/>
              </a:highlight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2097" name="Google Shape;2097;p35"/>
          <p:cNvGrpSpPr/>
          <p:nvPr/>
        </p:nvGrpSpPr>
        <p:grpSpPr>
          <a:xfrm flipH="1">
            <a:off x="7593621" y="1973547"/>
            <a:ext cx="1468014" cy="1968452"/>
            <a:chOff x="1400935" y="1333409"/>
            <a:chExt cx="760984" cy="1020399"/>
          </a:xfrm>
        </p:grpSpPr>
        <p:sp>
          <p:nvSpPr>
            <p:cNvPr id="2098" name="Google Shape;2098;p35"/>
            <p:cNvSpPr/>
            <p:nvPr/>
          </p:nvSpPr>
          <p:spPr>
            <a:xfrm>
              <a:off x="1400935" y="1333409"/>
              <a:ext cx="760984" cy="1005685"/>
            </a:xfrm>
            <a:custGeom>
              <a:avLst/>
              <a:gdLst/>
              <a:ahLst/>
              <a:cxnLst/>
              <a:rect l="l" t="t" r="r" b="b"/>
              <a:pathLst>
                <a:path w="14268" h="18856" extrusionOk="0">
                  <a:moveTo>
                    <a:pt x="14054" y="0"/>
                  </a:moveTo>
                  <a:cubicBezTo>
                    <a:pt x="14038" y="0"/>
                    <a:pt x="14023" y="2"/>
                    <a:pt x="14009" y="5"/>
                  </a:cubicBezTo>
                  <a:cubicBezTo>
                    <a:pt x="13998" y="7"/>
                    <a:pt x="13986" y="9"/>
                    <a:pt x="13975" y="14"/>
                  </a:cubicBezTo>
                  <a:cubicBezTo>
                    <a:pt x="13421" y="273"/>
                    <a:pt x="12939" y="429"/>
                    <a:pt x="12386" y="686"/>
                  </a:cubicBezTo>
                  <a:cubicBezTo>
                    <a:pt x="12370" y="693"/>
                    <a:pt x="12354" y="700"/>
                    <a:pt x="12338" y="709"/>
                  </a:cubicBezTo>
                  <a:cubicBezTo>
                    <a:pt x="12224" y="757"/>
                    <a:pt x="12111" y="805"/>
                    <a:pt x="12001" y="860"/>
                  </a:cubicBezTo>
                  <a:cubicBezTo>
                    <a:pt x="11909" y="906"/>
                    <a:pt x="11819" y="962"/>
                    <a:pt x="11744" y="1035"/>
                  </a:cubicBezTo>
                  <a:cubicBezTo>
                    <a:pt x="11723" y="1056"/>
                    <a:pt x="11703" y="1079"/>
                    <a:pt x="11684" y="1104"/>
                  </a:cubicBezTo>
                  <a:cubicBezTo>
                    <a:pt x="11684" y="1104"/>
                    <a:pt x="11684" y="1102"/>
                    <a:pt x="11684" y="1102"/>
                  </a:cubicBezTo>
                  <a:lnTo>
                    <a:pt x="10759" y="2371"/>
                  </a:lnTo>
                  <a:cubicBezTo>
                    <a:pt x="8436" y="5485"/>
                    <a:pt x="4036" y="11421"/>
                    <a:pt x="2841" y="13062"/>
                  </a:cubicBezTo>
                  <a:cubicBezTo>
                    <a:pt x="2629" y="13355"/>
                    <a:pt x="2311" y="13784"/>
                    <a:pt x="1994" y="14214"/>
                  </a:cubicBezTo>
                  <a:cubicBezTo>
                    <a:pt x="1891" y="14351"/>
                    <a:pt x="1790" y="14489"/>
                    <a:pt x="1691" y="14622"/>
                  </a:cubicBezTo>
                  <a:cubicBezTo>
                    <a:pt x="1613" y="14730"/>
                    <a:pt x="1535" y="14834"/>
                    <a:pt x="1461" y="14934"/>
                  </a:cubicBezTo>
                  <a:cubicBezTo>
                    <a:pt x="1401" y="15017"/>
                    <a:pt x="1342" y="15097"/>
                    <a:pt x="1287" y="15171"/>
                  </a:cubicBezTo>
                  <a:cubicBezTo>
                    <a:pt x="1255" y="15214"/>
                    <a:pt x="1225" y="15254"/>
                    <a:pt x="1197" y="15293"/>
                  </a:cubicBezTo>
                  <a:lnTo>
                    <a:pt x="977" y="15596"/>
                  </a:lnTo>
                  <a:cubicBezTo>
                    <a:pt x="958" y="15623"/>
                    <a:pt x="938" y="15648"/>
                    <a:pt x="919" y="15674"/>
                  </a:cubicBezTo>
                  <a:cubicBezTo>
                    <a:pt x="291" y="16536"/>
                    <a:pt x="1" y="17076"/>
                    <a:pt x="63" y="17512"/>
                  </a:cubicBezTo>
                  <a:cubicBezTo>
                    <a:pt x="107" y="17808"/>
                    <a:pt x="311" y="18056"/>
                    <a:pt x="683" y="18327"/>
                  </a:cubicBezTo>
                  <a:cubicBezTo>
                    <a:pt x="725" y="18357"/>
                    <a:pt x="766" y="18387"/>
                    <a:pt x="809" y="18414"/>
                  </a:cubicBezTo>
                  <a:cubicBezTo>
                    <a:pt x="846" y="18444"/>
                    <a:pt x="887" y="18474"/>
                    <a:pt x="929" y="18506"/>
                  </a:cubicBezTo>
                  <a:cubicBezTo>
                    <a:pt x="1115" y="18641"/>
                    <a:pt x="1282" y="18738"/>
                    <a:pt x="1441" y="18795"/>
                  </a:cubicBezTo>
                  <a:cubicBezTo>
                    <a:pt x="1552" y="18835"/>
                    <a:pt x="1659" y="18856"/>
                    <a:pt x="1764" y="18856"/>
                  </a:cubicBezTo>
                  <a:cubicBezTo>
                    <a:pt x="1808" y="18856"/>
                    <a:pt x="1852" y="18852"/>
                    <a:pt x="1895" y="18845"/>
                  </a:cubicBezTo>
                  <a:cubicBezTo>
                    <a:pt x="2326" y="18772"/>
                    <a:pt x="2746" y="18336"/>
                    <a:pt x="3364" y="17489"/>
                  </a:cubicBezTo>
                  <a:cubicBezTo>
                    <a:pt x="3387" y="17455"/>
                    <a:pt x="3412" y="17422"/>
                    <a:pt x="3437" y="17386"/>
                  </a:cubicBezTo>
                  <a:cubicBezTo>
                    <a:pt x="3469" y="17342"/>
                    <a:pt x="3508" y="17290"/>
                    <a:pt x="3550" y="17232"/>
                  </a:cubicBezTo>
                  <a:cubicBezTo>
                    <a:pt x="3582" y="17189"/>
                    <a:pt x="3614" y="17143"/>
                    <a:pt x="3651" y="17094"/>
                  </a:cubicBezTo>
                  <a:cubicBezTo>
                    <a:pt x="3731" y="16982"/>
                    <a:pt x="3821" y="16858"/>
                    <a:pt x="3919" y="16722"/>
                  </a:cubicBezTo>
                  <a:cubicBezTo>
                    <a:pt x="3990" y="16624"/>
                    <a:pt x="4062" y="16520"/>
                    <a:pt x="4138" y="16413"/>
                  </a:cubicBezTo>
                  <a:cubicBezTo>
                    <a:pt x="4234" y="16282"/>
                    <a:pt x="4332" y="16146"/>
                    <a:pt x="4429" y="16009"/>
                  </a:cubicBezTo>
                  <a:cubicBezTo>
                    <a:pt x="4744" y="15570"/>
                    <a:pt x="5060" y="15129"/>
                    <a:pt x="5274" y="14834"/>
                  </a:cubicBezTo>
                  <a:cubicBezTo>
                    <a:pt x="6469" y="13192"/>
                    <a:pt x="10764" y="7181"/>
                    <a:pt x="13011" y="4010"/>
                  </a:cubicBezTo>
                  <a:lnTo>
                    <a:pt x="13935" y="2742"/>
                  </a:lnTo>
                  <a:lnTo>
                    <a:pt x="13933" y="2742"/>
                  </a:lnTo>
                  <a:cubicBezTo>
                    <a:pt x="14011" y="2630"/>
                    <a:pt x="14048" y="2497"/>
                    <a:pt x="14069" y="2364"/>
                  </a:cubicBezTo>
                  <a:cubicBezTo>
                    <a:pt x="14089" y="2242"/>
                    <a:pt x="14098" y="2120"/>
                    <a:pt x="14110" y="1997"/>
                  </a:cubicBezTo>
                  <a:cubicBezTo>
                    <a:pt x="14112" y="1980"/>
                    <a:pt x="14114" y="1964"/>
                    <a:pt x="14115" y="1946"/>
                  </a:cubicBezTo>
                  <a:cubicBezTo>
                    <a:pt x="14191" y="1338"/>
                    <a:pt x="14191" y="833"/>
                    <a:pt x="14266" y="227"/>
                  </a:cubicBezTo>
                  <a:cubicBezTo>
                    <a:pt x="14268" y="216"/>
                    <a:pt x="14266" y="206"/>
                    <a:pt x="14266" y="197"/>
                  </a:cubicBezTo>
                  <a:cubicBezTo>
                    <a:pt x="14262" y="142"/>
                    <a:pt x="14236" y="87"/>
                    <a:pt x="14177" y="43"/>
                  </a:cubicBezTo>
                  <a:cubicBezTo>
                    <a:pt x="14136" y="13"/>
                    <a:pt x="14094" y="0"/>
                    <a:pt x="14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70BA"/>
                </a:solidFill>
              </a:endParaRPr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1429576" y="1335169"/>
              <a:ext cx="728876" cy="987391"/>
            </a:xfrm>
            <a:custGeom>
              <a:avLst/>
              <a:gdLst/>
              <a:ahLst/>
              <a:cxnLst/>
              <a:rect l="l" t="t" r="r" b="b"/>
              <a:pathLst>
                <a:path w="13666" h="18513" extrusionOk="0">
                  <a:moveTo>
                    <a:pt x="13612" y="1"/>
                  </a:moveTo>
                  <a:cubicBezTo>
                    <a:pt x="13592" y="1"/>
                    <a:pt x="13569" y="11"/>
                    <a:pt x="13545" y="27"/>
                  </a:cubicBezTo>
                  <a:cubicBezTo>
                    <a:pt x="13538" y="31"/>
                    <a:pt x="13530" y="35"/>
                    <a:pt x="13522" y="43"/>
                  </a:cubicBezTo>
                  <a:cubicBezTo>
                    <a:pt x="13107" y="401"/>
                    <a:pt x="12763" y="658"/>
                    <a:pt x="12348" y="1016"/>
                  </a:cubicBezTo>
                  <a:cubicBezTo>
                    <a:pt x="12336" y="1027"/>
                    <a:pt x="12324" y="1038"/>
                    <a:pt x="12311" y="1048"/>
                  </a:cubicBezTo>
                  <a:cubicBezTo>
                    <a:pt x="12228" y="1117"/>
                    <a:pt x="12145" y="1186"/>
                    <a:pt x="12061" y="1261"/>
                  </a:cubicBezTo>
                  <a:cubicBezTo>
                    <a:pt x="11969" y="1342"/>
                    <a:pt x="11877" y="1434"/>
                    <a:pt x="11796" y="1544"/>
                  </a:cubicBezTo>
                  <a:cubicBezTo>
                    <a:pt x="11796" y="1544"/>
                    <a:pt x="11796" y="1544"/>
                    <a:pt x="11796" y="1543"/>
                  </a:cubicBezTo>
                  <a:lnTo>
                    <a:pt x="10872" y="2811"/>
                  </a:lnTo>
                  <a:cubicBezTo>
                    <a:pt x="8570" y="5943"/>
                    <a:pt x="4202" y="11899"/>
                    <a:pt x="3006" y="13541"/>
                  </a:cubicBezTo>
                  <a:cubicBezTo>
                    <a:pt x="2671" y="14002"/>
                    <a:pt x="2081" y="14807"/>
                    <a:pt x="1634" y="15416"/>
                  </a:cubicBezTo>
                  <a:cubicBezTo>
                    <a:pt x="1572" y="15500"/>
                    <a:pt x="1514" y="15579"/>
                    <a:pt x="1459" y="15656"/>
                  </a:cubicBezTo>
                  <a:cubicBezTo>
                    <a:pt x="1424" y="15705"/>
                    <a:pt x="1388" y="15753"/>
                    <a:pt x="1356" y="15797"/>
                  </a:cubicBezTo>
                  <a:cubicBezTo>
                    <a:pt x="1323" y="15843"/>
                    <a:pt x="1292" y="15884"/>
                    <a:pt x="1264" y="15925"/>
                  </a:cubicBezTo>
                  <a:cubicBezTo>
                    <a:pt x="1220" y="15983"/>
                    <a:pt x="1183" y="16037"/>
                    <a:pt x="1151" y="16081"/>
                  </a:cubicBezTo>
                  <a:cubicBezTo>
                    <a:pt x="484" y="16990"/>
                    <a:pt x="139" y="17522"/>
                    <a:pt x="55" y="17864"/>
                  </a:cubicBezTo>
                  <a:cubicBezTo>
                    <a:pt x="1" y="18089"/>
                    <a:pt x="59" y="18232"/>
                    <a:pt x="217" y="18346"/>
                  </a:cubicBezTo>
                  <a:cubicBezTo>
                    <a:pt x="234" y="18360"/>
                    <a:pt x="252" y="18370"/>
                    <a:pt x="270" y="18381"/>
                  </a:cubicBezTo>
                  <a:cubicBezTo>
                    <a:pt x="286" y="18395"/>
                    <a:pt x="304" y="18408"/>
                    <a:pt x="321" y="18422"/>
                  </a:cubicBezTo>
                  <a:cubicBezTo>
                    <a:pt x="402" y="18481"/>
                    <a:pt x="483" y="18512"/>
                    <a:pt x="569" y="18512"/>
                  </a:cubicBezTo>
                  <a:cubicBezTo>
                    <a:pt x="649" y="18512"/>
                    <a:pt x="734" y="18485"/>
                    <a:pt x="830" y="18427"/>
                  </a:cubicBezTo>
                  <a:cubicBezTo>
                    <a:pt x="1129" y="18243"/>
                    <a:pt x="1528" y="17750"/>
                    <a:pt x="2189" y="16838"/>
                  </a:cubicBezTo>
                  <a:cubicBezTo>
                    <a:pt x="2221" y="16793"/>
                    <a:pt x="2260" y="16740"/>
                    <a:pt x="2302" y="16682"/>
                  </a:cubicBezTo>
                  <a:cubicBezTo>
                    <a:pt x="2403" y="16543"/>
                    <a:pt x="2531" y="16368"/>
                    <a:pt x="2671" y="16173"/>
                  </a:cubicBezTo>
                  <a:cubicBezTo>
                    <a:pt x="3116" y="15560"/>
                    <a:pt x="3699" y="14750"/>
                    <a:pt x="4036" y="14289"/>
                  </a:cubicBezTo>
                  <a:cubicBezTo>
                    <a:pt x="5230" y="12647"/>
                    <a:pt x="9554" y="6659"/>
                    <a:pt x="11824" y="3504"/>
                  </a:cubicBezTo>
                  <a:lnTo>
                    <a:pt x="12747" y="2235"/>
                  </a:lnTo>
                  <a:cubicBezTo>
                    <a:pt x="12827" y="2126"/>
                    <a:pt x="12885" y="2009"/>
                    <a:pt x="12935" y="1895"/>
                  </a:cubicBezTo>
                  <a:cubicBezTo>
                    <a:pt x="12979" y="1794"/>
                    <a:pt x="13020" y="1693"/>
                    <a:pt x="13061" y="1592"/>
                  </a:cubicBezTo>
                  <a:cubicBezTo>
                    <a:pt x="13066" y="1578"/>
                    <a:pt x="13073" y="1564"/>
                    <a:pt x="13079" y="1550"/>
                  </a:cubicBezTo>
                  <a:cubicBezTo>
                    <a:pt x="13293" y="1043"/>
                    <a:pt x="13431" y="639"/>
                    <a:pt x="13646" y="132"/>
                  </a:cubicBezTo>
                  <a:cubicBezTo>
                    <a:pt x="13649" y="123"/>
                    <a:pt x="13651" y="116"/>
                    <a:pt x="13653" y="109"/>
                  </a:cubicBezTo>
                  <a:cubicBezTo>
                    <a:pt x="13665" y="66"/>
                    <a:pt x="13665" y="29"/>
                    <a:pt x="13640" y="10"/>
                  </a:cubicBezTo>
                  <a:cubicBezTo>
                    <a:pt x="13632" y="4"/>
                    <a:pt x="13622" y="1"/>
                    <a:pt x="13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1400935" y="2169375"/>
              <a:ext cx="179472" cy="169712"/>
            </a:xfrm>
            <a:custGeom>
              <a:avLst/>
              <a:gdLst/>
              <a:ahLst/>
              <a:cxnLst/>
              <a:rect l="l" t="t" r="r" b="b"/>
              <a:pathLst>
                <a:path w="3365" h="3182" extrusionOk="0">
                  <a:moveTo>
                    <a:pt x="919" y="0"/>
                  </a:moveTo>
                  <a:cubicBezTo>
                    <a:pt x="291" y="862"/>
                    <a:pt x="1" y="1402"/>
                    <a:pt x="63" y="1838"/>
                  </a:cubicBezTo>
                  <a:cubicBezTo>
                    <a:pt x="107" y="2134"/>
                    <a:pt x="311" y="2382"/>
                    <a:pt x="683" y="2653"/>
                  </a:cubicBezTo>
                  <a:cubicBezTo>
                    <a:pt x="725" y="2683"/>
                    <a:pt x="766" y="2713"/>
                    <a:pt x="809" y="2740"/>
                  </a:cubicBezTo>
                  <a:cubicBezTo>
                    <a:pt x="846" y="2770"/>
                    <a:pt x="887" y="2800"/>
                    <a:pt x="929" y="2832"/>
                  </a:cubicBezTo>
                  <a:cubicBezTo>
                    <a:pt x="1115" y="2967"/>
                    <a:pt x="1282" y="3064"/>
                    <a:pt x="1441" y="3121"/>
                  </a:cubicBezTo>
                  <a:cubicBezTo>
                    <a:pt x="1552" y="3161"/>
                    <a:pt x="1659" y="3182"/>
                    <a:pt x="1764" y="3182"/>
                  </a:cubicBezTo>
                  <a:cubicBezTo>
                    <a:pt x="1808" y="3182"/>
                    <a:pt x="1852" y="3178"/>
                    <a:pt x="1895" y="3171"/>
                  </a:cubicBezTo>
                  <a:cubicBezTo>
                    <a:pt x="2326" y="3098"/>
                    <a:pt x="2746" y="2662"/>
                    <a:pt x="3364" y="1815"/>
                  </a:cubicBezTo>
                  <a:cubicBezTo>
                    <a:pt x="2487" y="1299"/>
                    <a:pt x="1688" y="672"/>
                    <a:pt x="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1449896" y="2091507"/>
              <a:ext cx="187313" cy="174672"/>
            </a:xfrm>
            <a:custGeom>
              <a:avLst/>
              <a:gdLst/>
              <a:ahLst/>
              <a:cxnLst/>
              <a:rect l="l" t="t" r="r" b="b"/>
              <a:pathLst>
                <a:path w="3512" h="3275" extrusionOk="0">
                  <a:moveTo>
                    <a:pt x="1076" y="0"/>
                  </a:moveTo>
                  <a:cubicBezTo>
                    <a:pt x="973" y="137"/>
                    <a:pt x="872" y="275"/>
                    <a:pt x="773" y="408"/>
                  </a:cubicBezTo>
                  <a:cubicBezTo>
                    <a:pt x="693" y="516"/>
                    <a:pt x="617" y="620"/>
                    <a:pt x="543" y="720"/>
                  </a:cubicBezTo>
                  <a:cubicBezTo>
                    <a:pt x="483" y="803"/>
                    <a:pt x="424" y="883"/>
                    <a:pt x="369" y="957"/>
                  </a:cubicBezTo>
                  <a:cubicBezTo>
                    <a:pt x="337" y="1000"/>
                    <a:pt x="307" y="1040"/>
                    <a:pt x="279" y="1079"/>
                  </a:cubicBezTo>
                  <a:lnTo>
                    <a:pt x="59" y="1382"/>
                  </a:lnTo>
                  <a:cubicBezTo>
                    <a:pt x="40" y="1409"/>
                    <a:pt x="20" y="1434"/>
                    <a:pt x="1" y="1460"/>
                  </a:cubicBezTo>
                  <a:cubicBezTo>
                    <a:pt x="770" y="2132"/>
                    <a:pt x="1569" y="2759"/>
                    <a:pt x="2446" y="3275"/>
                  </a:cubicBezTo>
                  <a:cubicBezTo>
                    <a:pt x="2469" y="3241"/>
                    <a:pt x="2494" y="3208"/>
                    <a:pt x="2519" y="3172"/>
                  </a:cubicBezTo>
                  <a:cubicBezTo>
                    <a:pt x="2551" y="3128"/>
                    <a:pt x="2590" y="3076"/>
                    <a:pt x="2632" y="3018"/>
                  </a:cubicBezTo>
                  <a:cubicBezTo>
                    <a:pt x="2664" y="2975"/>
                    <a:pt x="2696" y="2929"/>
                    <a:pt x="2733" y="2880"/>
                  </a:cubicBezTo>
                  <a:cubicBezTo>
                    <a:pt x="2813" y="2770"/>
                    <a:pt x="2903" y="2644"/>
                    <a:pt x="3001" y="2508"/>
                  </a:cubicBezTo>
                  <a:cubicBezTo>
                    <a:pt x="3070" y="2410"/>
                    <a:pt x="3144" y="2306"/>
                    <a:pt x="3220" y="2199"/>
                  </a:cubicBezTo>
                  <a:cubicBezTo>
                    <a:pt x="3316" y="2068"/>
                    <a:pt x="3414" y="1932"/>
                    <a:pt x="3511" y="1795"/>
                  </a:cubicBezTo>
                  <a:cubicBezTo>
                    <a:pt x="2629" y="1308"/>
                    <a:pt x="1835" y="674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1464723" y="2113214"/>
              <a:ext cx="156965" cy="131897"/>
            </a:xfrm>
            <a:custGeom>
              <a:avLst/>
              <a:gdLst/>
              <a:ahLst/>
              <a:cxnLst/>
              <a:rect l="l" t="t" r="r" b="b"/>
              <a:pathLst>
                <a:path w="2943" h="2473" extrusionOk="0">
                  <a:moveTo>
                    <a:pt x="495" y="1"/>
                  </a:moveTo>
                  <a:cubicBezTo>
                    <a:pt x="415" y="109"/>
                    <a:pt x="339" y="213"/>
                    <a:pt x="265" y="313"/>
                  </a:cubicBezTo>
                  <a:cubicBezTo>
                    <a:pt x="205" y="396"/>
                    <a:pt x="146" y="476"/>
                    <a:pt x="91" y="550"/>
                  </a:cubicBezTo>
                  <a:cubicBezTo>
                    <a:pt x="59" y="593"/>
                    <a:pt x="29" y="633"/>
                    <a:pt x="1" y="672"/>
                  </a:cubicBezTo>
                  <a:cubicBezTo>
                    <a:pt x="798" y="1303"/>
                    <a:pt x="1610" y="1915"/>
                    <a:pt x="2455" y="2473"/>
                  </a:cubicBezTo>
                  <a:cubicBezTo>
                    <a:pt x="2535" y="2361"/>
                    <a:pt x="2625" y="2237"/>
                    <a:pt x="2723" y="2101"/>
                  </a:cubicBezTo>
                  <a:cubicBezTo>
                    <a:pt x="2792" y="2003"/>
                    <a:pt x="2866" y="1899"/>
                    <a:pt x="2942" y="1792"/>
                  </a:cubicBezTo>
                  <a:cubicBezTo>
                    <a:pt x="2099" y="1248"/>
                    <a:pt x="1286" y="633"/>
                    <a:pt x="4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027403" y="1333409"/>
              <a:ext cx="134511" cy="146991"/>
            </a:xfrm>
            <a:custGeom>
              <a:avLst/>
              <a:gdLst/>
              <a:ahLst/>
              <a:cxnLst/>
              <a:rect l="l" t="t" r="r" b="b"/>
              <a:pathLst>
                <a:path w="2522" h="2756" extrusionOk="0">
                  <a:moveTo>
                    <a:pt x="2308" y="0"/>
                  </a:moveTo>
                  <a:cubicBezTo>
                    <a:pt x="2292" y="0"/>
                    <a:pt x="2277" y="2"/>
                    <a:pt x="2263" y="5"/>
                  </a:cubicBezTo>
                  <a:cubicBezTo>
                    <a:pt x="2252" y="7"/>
                    <a:pt x="2240" y="9"/>
                    <a:pt x="2229" y="14"/>
                  </a:cubicBezTo>
                  <a:cubicBezTo>
                    <a:pt x="2064" y="91"/>
                    <a:pt x="1910" y="154"/>
                    <a:pt x="1761" y="211"/>
                  </a:cubicBezTo>
                  <a:cubicBezTo>
                    <a:pt x="1402" y="348"/>
                    <a:pt x="1030" y="505"/>
                    <a:pt x="640" y="686"/>
                  </a:cubicBezTo>
                  <a:cubicBezTo>
                    <a:pt x="624" y="693"/>
                    <a:pt x="608" y="700"/>
                    <a:pt x="592" y="707"/>
                  </a:cubicBezTo>
                  <a:cubicBezTo>
                    <a:pt x="478" y="757"/>
                    <a:pt x="365" y="805"/>
                    <a:pt x="255" y="860"/>
                  </a:cubicBezTo>
                  <a:cubicBezTo>
                    <a:pt x="163" y="906"/>
                    <a:pt x="73" y="962"/>
                    <a:pt x="0" y="1035"/>
                  </a:cubicBezTo>
                  <a:cubicBezTo>
                    <a:pt x="99" y="1212"/>
                    <a:pt x="200" y="1391"/>
                    <a:pt x="299" y="1568"/>
                  </a:cubicBezTo>
                  <a:cubicBezTo>
                    <a:pt x="346" y="1652"/>
                    <a:pt x="385" y="1749"/>
                    <a:pt x="489" y="1772"/>
                  </a:cubicBezTo>
                  <a:cubicBezTo>
                    <a:pt x="510" y="1777"/>
                    <a:pt x="532" y="1779"/>
                    <a:pt x="554" y="1779"/>
                  </a:cubicBezTo>
                  <a:cubicBezTo>
                    <a:pt x="630" y="1779"/>
                    <a:pt x="712" y="1755"/>
                    <a:pt x="785" y="1746"/>
                  </a:cubicBezTo>
                  <a:cubicBezTo>
                    <a:pt x="888" y="1730"/>
                    <a:pt x="991" y="1719"/>
                    <a:pt x="1095" y="1710"/>
                  </a:cubicBezTo>
                  <a:cubicBezTo>
                    <a:pt x="1118" y="1708"/>
                    <a:pt x="1148" y="1704"/>
                    <a:pt x="1177" y="1704"/>
                  </a:cubicBezTo>
                  <a:cubicBezTo>
                    <a:pt x="1204" y="1704"/>
                    <a:pt x="1229" y="1707"/>
                    <a:pt x="1248" y="1721"/>
                  </a:cubicBezTo>
                  <a:cubicBezTo>
                    <a:pt x="1285" y="1747"/>
                    <a:pt x="1295" y="1822"/>
                    <a:pt x="1306" y="1863"/>
                  </a:cubicBezTo>
                  <a:cubicBezTo>
                    <a:pt x="1359" y="2061"/>
                    <a:pt x="1389" y="2268"/>
                    <a:pt x="1391" y="2476"/>
                  </a:cubicBezTo>
                  <a:cubicBezTo>
                    <a:pt x="1393" y="2513"/>
                    <a:pt x="1409" y="2563"/>
                    <a:pt x="1451" y="2573"/>
                  </a:cubicBezTo>
                  <a:cubicBezTo>
                    <a:pt x="1694" y="2634"/>
                    <a:pt x="1937" y="2696"/>
                    <a:pt x="2180" y="2756"/>
                  </a:cubicBezTo>
                  <a:lnTo>
                    <a:pt x="2189" y="2742"/>
                  </a:lnTo>
                  <a:lnTo>
                    <a:pt x="2187" y="2742"/>
                  </a:lnTo>
                  <a:cubicBezTo>
                    <a:pt x="2265" y="2630"/>
                    <a:pt x="2302" y="2497"/>
                    <a:pt x="2323" y="2364"/>
                  </a:cubicBezTo>
                  <a:cubicBezTo>
                    <a:pt x="2343" y="2242"/>
                    <a:pt x="2352" y="2120"/>
                    <a:pt x="2364" y="1997"/>
                  </a:cubicBezTo>
                  <a:cubicBezTo>
                    <a:pt x="2366" y="1980"/>
                    <a:pt x="2368" y="1964"/>
                    <a:pt x="2369" y="1946"/>
                  </a:cubicBezTo>
                  <a:cubicBezTo>
                    <a:pt x="2422" y="1521"/>
                    <a:pt x="2458" y="1122"/>
                    <a:pt x="2477" y="743"/>
                  </a:cubicBezTo>
                  <a:cubicBezTo>
                    <a:pt x="2484" y="578"/>
                    <a:pt x="2497" y="410"/>
                    <a:pt x="2520" y="227"/>
                  </a:cubicBezTo>
                  <a:cubicBezTo>
                    <a:pt x="2522" y="216"/>
                    <a:pt x="2520" y="206"/>
                    <a:pt x="2520" y="197"/>
                  </a:cubicBezTo>
                  <a:cubicBezTo>
                    <a:pt x="2516" y="142"/>
                    <a:pt x="2490" y="87"/>
                    <a:pt x="2431" y="43"/>
                  </a:cubicBezTo>
                  <a:cubicBezTo>
                    <a:pt x="2390" y="13"/>
                    <a:pt x="2348" y="0"/>
                    <a:pt x="23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2120845" y="1333409"/>
              <a:ext cx="41068" cy="41228"/>
            </a:xfrm>
            <a:custGeom>
              <a:avLst/>
              <a:gdLst/>
              <a:ahLst/>
              <a:cxnLst/>
              <a:rect l="l" t="t" r="r" b="b"/>
              <a:pathLst>
                <a:path w="770" h="773" extrusionOk="0">
                  <a:moveTo>
                    <a:pt x="555" y="0"/>
                  </a:moveTo>
                  <a:cubicBezTo>
                    <a:pt x="540" y="0"/>
                    <a:pt x="525" y="2"/>
                    <a:pt x="511" y="5"/>
                  </a:cubicBezTo>
                  <a:cubicBezTo>
                    <a:pt x="500" y="7"/>
                    <a:pt x="488" y="9"/>
                    <a:pt x="477" y="14"/>
                  </a:cubicBezTo>
                  <a:cubicBezTo>
                    <a:pt x="312" y="91"/>
                    <a:pt x="158" y="154"/>
                    <a:pt x="9" y="211"/>
                  </a:cubicBezTo>
                  <a:cubicBezTo>
                    <a:pt x="1" y="372"/>
                    <a:pt x="64" y="537"/>
                    <a:pt x="235" y="661"/>
                  </a:cubicBezTo>
                  <a:cubicBezTo>
                    <a:pt x="342" y="739"/>
                    <a:pt x="451" y="773"/>
                    <a:pt x="555" y="773"/>
                  </a:cubicBezTo>
                  <a:cubicBezTo>
                    <a:pt x="613" y="773"/>
                    <a:pt x="670" y="762"/>
                    <a:pt x="724" y="743"/>
                  </a:cubicBezTo>
                  <a:cubicBezTo>
                    <a:pt x="732" y="578"/>
                    <a:pt x="745" y="410"/>
                    <a:pt x="768" y="227"/>
                  </a:cubicBezTo>
                  <a:cubicBezTo>
                    <a:pt x="770" y="216"/>
                    <a:pt x="768" y="206"/>
                    <a:pt x="768" y="197"/>
                  </a:cubicBezTo>
                  <a:cubicBezTo>
                    <a:pt x="764" y="142"/>
                    <a:pt x="738" y="87"/>
                    <a:pt x="679" y="43"/>
                  </a:cubicBezTo>
                  <a:cubicBezTo>
                    <a:pt x="638" y="13"/>
                    <a:pt x="595" y="0"/>
                    <a:pt x="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70BA"/>
                </a:solidFill>
              </a:endParaRPr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1468937" y="2146068"/>
              <a:ext cx="204700" cy="207740"/>
            </a:xfrm>
            <a:custGeom>
              <a:avLst/>
              <a:gdLst/>
              <a:ahLst/>
              <a:cxnLst/>
              <a:rect l="l" t="t" r="r" b="b"/>
              <a:pathLst>
                <a:path w="3838" h="3895" extrusionOk="0">
                  <a:moveTo>
                    <a:pt x="3616" y="0"/>
                  </a:moveTo>
                  <a:cubicBezTo>
                    <a:pt x="3574" y="0"/>
                    <a:pt x="3532" y="19"/>
                    <a:pt x="3500" y="63"/>
                  </a:cubicBezTo>
                  <a:cubicBezTo>
                    <a:pt x="3090" y="632"/>
                    <a:pt x="2679" y="1199"/>
                    <a:pt x="2268" y="1766"/>
                  </a:cubicBezTo>
                  <a:cubicBezTo>
                    <a:pt x="2062" y="2046"/>
                    <a:pt x="1859" y="2328"/>
                    <a:pt x="1653" y="2610"/>
                  </a:cubicBezTo>
                  <a:cubicBezTo>
                    <a:pt x="1552" y="2748"/>
                    <a:pt x="1449" y="2890"/>
                    <a:pt x="1347" y="3028"/>
                  </a:cubicBezTo>
                  <a:cubicBezTo>
                    <a:pt x="1258" y="3149"/>
                    <a:pt x="1166" y="3271"/>
                    <a:pt x="1052" y="3372"/>
                  </a:cubicBezTo>
                  <a:cubicBezTo>
                    <a:pt x="924" y="3488"/>
                    <a:pt x="744" y="3584"/>
                    <a:pt x="569" y="3584"/>
                  </a:cubicBezTo>
                  <a:cubicBezTo>
                    <a:pt x="482" y="3584"/>
                    <a:pt x="395" y="3560"/>
                    <a:pt x="317" y="3501"/>
                  </a:cubicBezTo>
                  <a:cubicBezTo>
                    <a:pt x="287" y="3480"/>
                    <a:pt x="257" y="3470"/>
                    <a:pt x="228" y="3470"/>
                  </a:cubicBezTo>
                  <a:cubicBezTo>
                    <a:pt x="100" y="3470"/>
                    <a:pt x="1" y="3656"/>
                    <a:pt x="133" y="3755"/>
                  </a:cubicBezTo>
                  <a:cubicBezTo>
                    <a:pt x="262" y="3851"/>
                    <a:pt x="417" y="3894"/>
                    <a:pt x="574" y="3894"/>
                  </a:cubicBezTo>
                  <a:cubicBezTo>
                    <a:pt x="712" y="3894"/>
                    <a:pt x="852" y="3860"/>
                    <a:pt x="976" y="3799"/>
                  </a:cubicBezTo>
                  <a:cubicBezTo>
                    <a:pt x="1284" y="3650"/>
                    <a:pt x="1488" y="3363"/>
                    <a:pt x="1685" y="3094"/>
                  </a:cubicBezTo>
                  <a:cubicBezTo>
                    <a:pt x="2126" y="2491"/>
                    <a:pt x="2566" y="1887"/>
                    <a:pt x="3003" y="1281"/>
                  </a:cubicBezTo>
                  <a:cubicBezTo>
                    <a:pt x="3253" y="937"/>
                    <a:pt x="3503" y="592"/>
                    <a:pt x="3751" y="248"/>
                  </a:cubicBezTo>
                  <a:cubicBezTo>
                    <a:pt x="3837" y="129"/>
                    <a:pt x="3728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1519498" y="1962651"/>
              <a:ext cx="88856" cy="100856"/>
            </a:xfrm>
            <a:custGeom>
              <a:avLst/>
              <a:gdLst/>
              <a:ahLst/>
              <a:cxnLst/>
              <a:rect l="l" t="t" r="r" b="b"/>
              <a:pathLst>
                <a:path w="1666" h="1891" extrusionOk="0">
                  <a:moveTo>
                    <a:pt x="1439" y="1"/>
                  </a:moveTo>
                  <a:cubicBezTo>
                    <a:pt x="1397" y="1"/>
                    <a:pt x="1354" y="18"/>
                    <a:pt x="1320" y="59"/>
                  </a:cubicBezTo>
                  <a:cubicBezTo>
                    <a:pt x="896" y="577"/>
                    <a:pt x="485" y="1107"/>
                    <a:pt x="87" y="1644"/>
                  </a:cubicBezTo>
                  <a:cubicBezTo>
                    <a:pt x="0" y="1761"/>
                    <a:pt x="110" y="1890"/>
                    <a:pt x="222" y="1890"/>
                  </a:cubicBezTo>
                  <a:cubicBezTo>
                    <a:pt x="264" y="1890"/>
                    <a:pt x="307" y="1872"/>
                    <a:pt x="340" y="1828"/>
                  </a:cubicBezTo>
                  <a:cubicBezTo>
                    <a:pt x="737" y="1289"/>
                    <a:pt x="1148" y="761"/>
                    <a:pt x="1572" y="244"/>
                  </a:cubicBezTo>
                  <a:cubicBezTo>
                    <a:pt x="1665" y="129"/>
                    <a:pt x="1555" y="1"/>
                    <a:pt x="1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2022763" y="1464452"/>
              <a:ext cx="136698" cy="178939"/>
            </a:xfrm>
            <a:custGeom>
              <a:avLst/>
              <a:gdLst/>
              <a:ahLst/>
              <a:cxnLst/>
              <a:rect l="l" t="t" r="r" b="b"/>
              <a:pathLst>
                <a:path w="2563" h="3355" extrusionOk="0">
                  <a:moveTo>
                    <a:pt x="2337" y="0"/>
                  </a:moveTo>
                  <a:cubicBezTo>
                    <a:pt x="2294" y="0"/>
                    <a:pt x="2251" y="18"/>
                    <a:pt x="2217" y="60"/>
                  </a:cubicBezTo>
                  <a:cubicBezTo>
                    <a:pt x="1428" y="1020"/>
                    <a:pt x="853" y="2129"/>
                    <a:pt x="91" y="3111"/>
                  </a:cubicBezTo>
                  <a:cubicBezTo>
                    <a:pt x="0" y="3226"/>
                    <a:pt x="110" y="3355"/>
                    <a:pt x="224" y="3355"/>
                  </a:cubicBezTo>
                  <a:cubicBezTo>
                    <a:pt x="266" y="3355"/>
                    <a:pt x="309" y="3337"/>
                    <a:pt x="342" y="3294"/>
                  </a:cubicBezTo>
                  <a:cubicBezTo>
                    <a:pt x="1104" y="2314"/>
                    <a:pt x="1682" y="1203"/>
                    <a:pt x="2470" y="242"/>
                  </a:cubicBezTo>
                  <a:cubicBezTo>
                    <a:pt x="2563" y="129"/>
                    <a:pt x="2453" y="0"/>
                    <a:pt x="2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1791024" y="1775766"/>
              <a:ext cx="90616" cy="109977"/>
            </a:xfrm>
            <a:custGeom>
              <a:avLst/>
              <a:gdLst/>
              <a:ahLst/>
              <a:cxnLst/>
              <a:rect l="l" t="t" r="r" b="b"/>
              <a:pathLst>
                <a:path w="1699" h="2062" extrusionOk="0">
                  <a:moveTo>
                    <a:pt x="1478" y="0"/>
                  </a:moveTo>
                  <a:cubicBezTo>
                    <a:pt x="1436" y="0"/>
                    <a:pt x="1394" y="19"/>
                    <a:pt x="1361" y="63"/>
                  </a:cubicBezTo>
                  <a:lnTo>
                    <a:pt x="87" y="1814"/>
                  </a:lnTo>
                  <a:cubicBezTo>
                    <a:pt x="1" y="1933"/>
                    <a:pt x="110" y="2061"/>
                    <a:pt x="221" y="2061"/>
                  </a:cubicBezTo>
                  <a:cubicBezTo>
                    <a:pt x="263" y="2061"/>
                    <a:pt x="306" y="2043"/>
                    <a:pt x="338" y="1998"/>
                  </a:cubicBezTo>
                  <a:lnTo>
                    <a:pt x="1613" y="248"/>
                  </a:lnTo>
                  <a:cubicBezTo>
                    <a:pt x="1699" y="129"/>
                    <a:pt x="1590" y="0"/>
                    <a:pt x="1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1748196" y="1907023"/>
              <a:ext cx="36641" cy="41281"/>
            </a:xfrm>
            <a:custGeom>
              <a:avLst/>
              <a:gdLst/>
              <a:ahLst/>
              <a:cxnLst/>
              <a:rect l="l" t="t" r="r" b="b"/>
              <a:pathLst>
                <a:path w="687" h="774" extrusionOk="0">
                  <a:moveTo>
                    <a:pt x="510" y="1"/>
                  </a:moveTo>
                  <a:cubicBezTo>
                    <a:pt x="463" y="1"/>
                    <a:pt x="417" y="22"/>
                    <a:pt x="387" y="64"/>
                  </a:cubicBezTo>
                  <a:lnTo>
                    <a:pt x="48" y="528"/>
                  </a:lnTo>
                  <a:cubicBezTo>
                    <a:pt x="0" y="594"/>
                    <a:pt x="13" y="698"/>
                    <a:pt x="84" y="744"/>
                  </a:cubicBezTo>
                  <a:cubicBezTo>
                    <a:pt x="112" y="764"/>
                    <a:pt x="145" y="774"/>
                    <a:pt x="178" y="774"/>
                  </a:cubicBezTo>
                  <a:cubicBezTo>
                    <a:pt x="225" y="774"/>
                    <a:pt x="271" y="753"/>
                    <a:pt x="302" y="711"/>
                  </a:cubicBezTo>
                  <a:lnTo>
                    <a:pt x="638" y="248"/>
                  </a:lnTo>
                  <a:cubicBezTo>
                    <a:pt x="686" y="181"/>
                    <a:pt x="674" y="76"/>
                    <a:pt x="605" y="30"/>
                  </a:cubicBezTo>
                  <a:cubicBezTo>
                    <a:pt x="576" y="11"/>
                    <a:pt x="543" y="1"/>
                    <a:pt x="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1440616" y="2162655"/>
              <a:ext cx="38988" cy="36961"/>
            </a:xfrm>
            <a:custGeom>
              <a:avLst/>
              <a:gdLst/>
              <a:ahLst/>
              <a:cxnLst/>
              <a:rect l="l" t="t" r="r" b="b"/>
              <a:pathLst>
                <a:path w="731" h="693" extrusionOk="0">
                  <a:moveTo>
                    <a:pt x="172" y="1"/>
                  </a:moveTo>
                  <a:cubicBezTo>
                    <a:pt x="138" y="1"/>
                    <a:pt x="105" y="11"/>
                    <a:pt x="79" y="34"/>
                  </a:cubicBezTo>
                  <a:cubicBezTo>
                    <a:pt x="15" y="91"/>
                    <a:pt x="1" y="185"/>
                    <a:pt x="54" y="254"/>
                  </a:cubicBezTo>
                  <a:cubicBezTo>
                    <a:pt x="173" y="406"/>
                    <a:pt x="313" y="545"/>
                    <a:pt x="465" y="663"/>
                  </a:cubicBezTo>
                  <a:cubicBezTo>
                    <a:pt x="491" y="683"/>
                    <a:pt x="523" y="692"/>
                    <a:pt x="556" y="692"/>
                  </a:cubicBezTo>
                  <a:cubicBezTo>
                    <a:pt x="606" y="692"/>
                    <a:pt x="656" y="670"/>
                    <a:pt x="683" y="628"/>
                  </a:cubicBezTo>
                  <a:cubicBezTo>
                    <a:pt x="731" y="557"/>
                    <a:pt x="719" y="463"/>
                    <a:pt x="649" y="410"/>
                  </a:cubicBezTo>
                  <a:cubicBezTo>
                    <a:pt x="596" y="369"/>
                    <a:pt x="545" y="327"/>
                    <a:pt x="495" y="281"/>
                  </a:cubicBezTo>
                  <a:cubicBezTo>
                    <a:pt x="424" y="211"/>
                    <a:pt x="359" y="139"/>
                    <a:pt x="299" y="59"/>
                  </a:cubicBezTo>
                  <a:cubicBezTo>
                    <a:pt x="269" y="22"/>
                    <a:pt x="220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1989535" y="1357463"/>
              <a:ext cx="92376" cy="73496"/>
            </a:xfrm>
            <a:custGeom>
              <a:avLst/>
              <a:gdLst/>
              <a:ahLst/>
              <a:cxnLst/>
              <a:rect l="l" t="t" r="r" b="b"/>
              <a:pathLst>
                <a:path w="1732" h="1378" extrusionOk="0">
                  <a:moveTo>
                    <a:pt x="1508" y="1"/>
                  </a:moveTo>
                  <a:cubicBezTo>
                    <a:pt x="1488" y="1"/>
                    <a:pt x="1466" y="5"/>
                    <a:pt x="1444" y="15"/>
                  </a:cubicBezTo>
                  <a:lnTo>
                    <a:pt x="1036" y="192"/>
                  </a:lnTo>
                  <a:cubicBezTo>
                    <a:pt x="900" y="253"/>
                    <a:pt x="761" y="311"/>
                    <a:pt x="650" y="412"/>
                  </a:cubicBezTo>
                  <a:cubicBezTo>
                    <a:pt x="426" y="614"/>
                    <a:pt x="244" y="878"/>
                    <a:pt x="79" y="1128"/>
                  </a:cubicBezTo>
                  <a:cubicBezTo>
                    <a:pt x="0" y="1248"/>
                    <a:pt x="108" y="1377"/>
                    <a:pt x="216" y="1377"/>
                  </a:cubicBezTo>
                  <a:cubicBezTo>
                    <a:pt x="258" y="1377"/>
                    <a:pt x="300" y="1358"/>
                    <a:pt x="331" y="1311"/>
                  </a:cubicBezTo>
                  <a:cubicBezTo>
                    <a:pt x="411" y="1192"/>
                    <a:pt x="494" y="1075"/>
                    <a:pt x="581" y="963"/>
                  </a:cubicBezTo>
                  <a:cubicBezTo>
                    <a:pt x="662" y="857"/>
                    <a:pt x="745" y="745"/>
                    <a:pt x="843" y="657"/>
                  </a:cubicBezTo>
                  <a:cubicBezTo>
                    <a:pt x="944" y="566"/>
                    <a:pt x="1068" y="520"/>
                    <a:pt x="1188" y="467"/>
                  </a:cubicBezTo>
                  <a:lnTo>
                    <a:pt x="1569" y="301"/>
                  </a:lnTo>
                  <a:cubicBezTo>
                    <a:pt x="1731" y="229"/>
                    <a:pt x="1654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2" name="Google Shape;2112;p35"/>
          <p:cNvSpPr/>
          <p:nvPr/>
        </p:nvSpPr>
        <p:spPr>
          <a:xfrm>
            <a:off x="6830422" y="855823"/>
            <a:ext cx="1236835" cy="489612"/>
          </a:xfrm>
          <a:custGeom>
            <a:avLst/>
            <a:gdLst/>
            <a:ahLst/>
            <a:cxnLst/>
            <a:rect l="l" t="t" r="r" b="b"/>
            <a:pathLst>
              <a:path w="36083" h="14031" extrusionOk="0">
                <a:moveTo>
                  <a:pt x="18007" y="0"/>
                </a:moveTo>
                <a:cubicBezTo>
                  <a:pt x="15994" y="0"/>
                  <a:pt x="14021" y="912"/>
                  <a:pt x="12749" y="2604"/>
                </a:cubicBezTo>
                <a:cubicBezTo>
                  <a:pt x="12302" y="3196"/>
                  <a:pt x="11957" y="3864"/>
                  <a:pt x="11732" y="4571"/>
                </a:cubicBezTo>
                <a:cubicBezTo>
                  <a:pt x="11672" y="4757"/>
                  <a:pt x="11622" y="4945"/>
                  <a:pt x="11581" y="5134"/>
                </a:cubicBezTo>
                <a:cubicBezTo>
                  <a:pt x="11547" y="5292"/>
                  <a:pt x="11570" y="5420"/>
                  <a:pt x="11435" y="5420"/>
                </a:cubicBezTo>
                <a:cubicBezTo>
                  <a:pt x="11415" y="5420"/>
                  <a:pt x="11391" y="5417"/>
                  <a:pt x="11363" y="5411"/>
                </a:cubicBezTo>
                <a:cubicBezTo>
                  <a:pt x="11163" y="5370"/>
                  <a:pt x="10965" y="5248"/>
                  <a:pt x="10766" y="5189"/>
                </a:cubicBezTo>
                <a:cubicBezTo>
                  <a:pt x="10552" y="5127"/>
                  <a:pt x="10335" y="5083"/>
                  <a:pt x="10116" y="5053"/>
                </a:cubicBezTo>
                <a:cubicBezTo>
                  <a:pt x="9899" y="5022"/>
                  <a:pt x="9681" y="5007"/>
                  <a:pt x="9464" y="5007"/>
                </a:cubicBezTo>
                <a:cubicBezTo>
                  <a:pt x="8125" y="5007"/>
                  <a:pt x="6822" y="5578"/>
                  <a:pt x="5937" y="6609"/>
                </a:cubicBezTo>
                <a:cubicBezTo>
                  <a:pt x="5452" y="7174"/>
                  <a:pt x="5202" y="7782"/>
                  <a:pt x="4945" y="8468"/>
                </a:cubicBezTo>
                <a:cubicBezTo>
                  <a:pt x="4808" y="8829"/>
                  <a:pt x="4418" y="8774"/>
                  <a:pt x="4092" y="8842"/>
                </a:cubicBezTo>
                <a:cubicBezTo>
                  <a:pt x="3738" y="8914"/>
                  <a:pt x="3396" y="9036"/>
                  <a:pt x="3068" y="9191"/>
                </a:cubicBezTo>
                <a:cubicBezTo>
                  <a:pt x="1829" y="9775"/>
                  <a:pt x="851" y="10920"/>
                  <a:pt x="456" y="12232"/>
                </a:cubicBezTo>
                <a:cubicBezTo>
                  <a:pt x="312" y="12705"/>
                  <a:pt x="1" y="13789"/>
                  <a:pt x="681" y="13988"/>
                </a:cubicBezTo>
                <a:cubicBezTo>
                  <a:pt x="727" y="14014"/>
                  <a:pt x="782" y="14030"/>
                  <a:pt x="848" y="14030"/>
                </a:cubicBezTo>
                <a:lnTo>
                  <a:pt x="35235" y="14030"/>
                </a:lnTo>
                <a:cubicBezTo>
                  <a:pt x="35301" y="14030"/>
                  <a:pt x="35357" y="14014"/>
                  <a:pt x="35402" y="13988"/>
                </a:cubicBezTo>
                <a:cubicBezTo>
                  <a:pt x="36082" y="13789"/>
                  <a:pt x="35770" y="12705"/>
                  <a:pt x="35627" y="12232"/>
                </a:cubicBezTo>
                <a:cubicBezTo>
                  <a:pt x="35232" y="10920"/>
                  <a:pt x="34255" y="9775"/>
                  <a:pt x="33015" y="9191"/>
                </a:cubicBezTo>
                <a:cubicBezTo>
                  <a:pt x="32687" y="9036"/>
                  <a:pt x="32345" y="8914"/>
                  <a:pt x="31990" y="8842"/>
                </a:cubicBezTo>
                <a:cubicBezTo>
                  <a:pt x="31664" y="8774"/>
                  <a:pt x="31274" y="8829"/>
                  <a:pt x="31138" y="8468"/>
                </a:cubicBezTo>
                <a:cubicBezTo>
                  <a:pt x="30881" y="7782"/>
                  <a:pt x="30631" y="7174"/>
                  <a:pt x="30146" y="6609"/>
                </a:cubicBezTo>
                <a:cubicBezTo>
                  <a:pt x="29263" y="5578"/>
                  <a:pt x="27958" y="5007"/>
                  <a:pt x="26619" y="5007"/>
                </a:cubicBezTo>
                <a:cubicBezTo>
                  <a:pt x="26402" y="5007"/>
                  <a:pt x="26184" y="5022"/>
                  <a:pt x="25967" y="5053"/>
                </a:cubicBezTo>
                <a:cubicBezTo>
                  <a:pt x="25747" y="5083"/>
                  <a:pt x="25531" y="5127"/>
                  <a:pt x="25317" y="5189"/>
                </a:cubicBezTo>
                <a:cubicBezTo>
                  <a:pt x="25118" y="5248"/>
                  <a:pt x="24920" y="5370"/>
                  <a:pt x="24720" y="5411"/>
                </a:cubicBezTo>
                <a:cubicBezTo>
                  <a:pt x="24692" y="5417"/>
                  <a:pt x="24668" y="5420"/>
                  <a:pt x="24648" y="5420"/>
                </a:cubicBezTo>
                <a:cubicBezTo>
                  <a:pt x="24513" y="5420"/>
                  <a:pt x="24535" y="5292"/>
                  <a:pt x="24502" y="5134"/>
                </a:cubicBezTo>
                <a:cubicBezTo>
                  <a:pt x="24461" y="4945"/>
                  <a:pt x="24411" y="4757"/>
                  <a:pt x="24353" y="4571"/>
                </a:cubicBezTo>
                <a:cubicBezTo>
                  <a:pt x="24126" y="3864"/>
                  <a:pt x="23780" y="3196"/>
                  <a:pt x="23334" y="2604"/>
                </a:cubicBezTo>
                <a:cubicBezTo>
                  <a:pt x="22062" y="912"/>
                  <a:pt x="20089" y="0"/>
                  <a:pt x="18077" y="0"/>
                </a:cubicBezTo>
                <a:cubicBezTo>
                  <a:pt x="18066" y="0"/>
                  <a:pt x="18054" y="1"/>
                  <a:pt x="18042" y="1"/>
                </a:cubicBezTo>
                <a:cubicBezTo>
                  <a:pt x="18031" y="1"/>
                  <a:pt x="18019" y="0"/>
                  <a:pt x="18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35"/>
          <p:cNvSpPr/>
          <p:nvPr/>
        </p:nvSpPr>
        <p:spPr>
          <a:xfrm>
            <a:off x="1527241" y="41770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35"/>
          <p:cNvSpPr/>
          <p:nvPr/>
        </p:nvSpPr>
        <p:spPr>
          <a:xfrm>
            <a:off x="7988191" y="7140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0BA"/>
              </a:solidFill>
            </a:endParaRPr>
          </a:p>
        </p:txBody>
      </p:sp>
      <p:sp>
        <p:nvSpPr>
          <p:cNvPr id="2115" name="Google Shape;2115;p35"/>
          <p:cNvSpPr/>
          <p:nvPr/>
        </p:nvSpPr>
        <p:spPr>
          <a:xfrm>
            <a:off x="7727591" y="403948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6" name="Google Shape;2116;p35"/>
          <p:cNvGrpSpPr/>
          <p:nvPr/>
        </p:nvGrpSpPr>
        <p:grpSpPr>
          <a:xfrm rot="1315589">
            <a:off x="976505" y="459619"/>
            <a:ext cx="902596" cy="1584801"/>
            <a:chOff x="2332850" y="1508965"/>
            <a:chExt cx="495799" cy="870474"/>
          </a:xfrm>
        </p:grpSpPr>
        <p:sp>
          <p:nvSpPr>
            <p:cNvPr id="2117" name="Google Shape;2117;p35"/>
            <p:cNvSpPr/>
            <p:nvPr/>
          </p:nvSpPr>
          <p:spPr>
            <a:xfrm>
              <a:off x="2347410" y="1709183"/>
              <a:ext cx="467748" cy="569138"/>
            </a:xfrm>
            <a:custGeom>
              <a:avLst/>
              <a:gdLst/>
              <a:ahLst/>
              <a:cxnLst/>
              <a:rect l="l" t="t" r="r" b="b"/>
              <a:pathLst>
                <a:path w="8770" h="10671" extrusionOk="0">
                  <a:moveTo>
                    <a:pt x="4336" y="1"/>
                  </a:moveTo>
                  <a:cubicBezTo>
                    <a:pt x="4096" y="1"/>
                    <a:pt x="3869" y="8"/>
                    <a:pt x="3774" y="23"/>
                  </a:cubicBezTo>
                  <a:cubicBezTo>
                    <a:pt x="3116" y="126"/>
                    <a:pt x="2471" y="296"/>
                    <a:pt x="1881" y="622"/>
                  </a:cubicBezTo>
                  <a:cubicBezTo>
                    <a:pt x="1050" y="1081"/>
                    <a:pt x="456" y="1815"/>
                    <a:pt x="217" y="2738"/>
                  </a:cubicBezTo>
                  <a:cubicBezTo>
                    <a:pt x="95" y="3209"/>
                    <a:pt x="43" y="3707"/>
                    <a:pt x="20" y="4193"/>
                  </a:cubicBezTo>
                  <a:cubicBezTo>
                    <a:pt x="1" y="4646"/>
                    <a:pt x="18" y="5111"/>
                    <a:pt x="119" y="5555"/>
                  </a:cubicBezTo>
                  <a:cubicBezTo>
                    <a:pt x="226" y="6023"/>
                    <a:pt x="438" y="6457"/>
                    <a:pt x="759" y="6815"/>
                  </a:cubicBezTo>
                  <a:cubicBezTo>
                    <a:pt x="1053" y="7143"/>
                    <a:pt x="1424" y="7390"/>
                    <a:pt x="1768" y="7662"/>
                  </a:cubicBezTo>
                  <a:cubicBezTo>
                    <a:pt x="2542" y="8276"/>
                    <a:pt x="3029" y="9149"/>
                    <a:pt x="3040" y="10149"/>
                  </a:cubicBezTo>
                  <a:cubicBezTo>
                    <a:pt x="3040" y="10202"/>
                    <a:pt x="3052" y="10250"/>
                    <a:pt x="3070" y="10290"/>
                  </a:cubicBezTo>
                  <a:cubicBezTo>
                    <a:pt x="3070" y="10294"/>
                    <a:pt x="3068" y="10298"/>
                    <a:pt x="3068" y="10301"/>
                  </a:cubicBezTo>
                  <a:cubicBezTo>
                    <a:pt x="3072" y="10391"/>
                    <a:pt x="3102" y="10487"/>
                    <a:pt x="3171" y="10551"/>
                  </a:cubicBezTo>
                  <a:cubicBezTo>
                    <a:pt x="3234" y="10611"/>
                    <a:pt x="3321" y="10657"/>
                    <a:pt x="3409" y="10657"/>
                  </a:cubicBezTo>
                  <a:cubicBezTo>
                    <a:pt x="3413" y="10657"/>
                    <a:pt x="3416" y="10657"/>
                    <a:pt x="3419" y="10657"/>
                  </a:cubicBezTo>
                  <a:cubicBezTo>
                    <a:pt x="3726" y="10638"/>
                    <a:pt x="4030" y="10618"/>
                    <a:pt x="4335" y="10601"/>
                  </a:cubicBezTo>
                  <a:cubicBezTo>
                    <a:pt x="4339" y="10601"/>
                    <a:pt x="4342" y="10601"/>
                    <a:pt x="4346" y="10599"/>
                  </a:cubicBezTo>
                  <a:cubicBezTo>
                    <a:pt x="4348" y="10601"/>
                    <a:pt x="4353" y="10601"/>
                    <a:pt x="4355" y="10601"/>
                  </a:cubicBezTo>
                  <a:cubicBezTo>
                    <a:pt x="4661" y="10622"/>
                    <a:pt x="4964" y="10647"/>
                    <a:pt x="5269" y="10670"/>
                  </a:cubicBezTo>
                  <a:cubicBezTo>
                    <a:pt x="5274" y="10670"/>
                    <a:pt x="5279" y="10670"/>
                    <a:pt x="5284" y="10670"/>
                  </a:cubicBezTo>
                  <a:cubicBezTo>
                    <a:pt x="5372" y="10670"/>
                    <a:pt x="5457" y="10624"/>
                    <a:pt x="5521" y="10567"/>
                  </a:cubicBezTo>
                  <a:cubicBezTo>
                    <a:pt x="5590" y="10505"/>
                    <a:pt x="5622" y="10407"/>
                    <a:pt x="5625" y="10317"/>
                  </a:cubicBezTo>
                  <a:cubicBezTo>
                    <a:pt x="5627" y="10315"/>
                    <a:pt x="5625" y="10310"/>
                    <a:pt x="5625" y="10308"/>
                  </a:cubicBezTo>
                  <a:cubicBezTo>
                    <a:pt x="5645" y="10267"/>
                    <a:pt x="5655" y="10220"/>
                    <a:pt x="5655" y="10166"/>
                  </a:cubicBezTo>
                  <a:cubicBezTo>
                    <a:pt x="5682" y="9167"/>
                    <a:pt x="6180" y="8300"/>
                    <a:pt x="6962" y="7696"/>
                  </a:cubicBezTo>
                  <a:cubicBezTo>
                    <a:pt x="7309" y="7428"/>
                    <a:pt x="7683" y="7187"/>
                    <a:pt x="7980" y="6863"/>
                  </a:cubicBezTo>
                  <a:cubicBezTo>
                    <a:pt x="8308" y="6511"/>
                    <a:pt x="8526" y="6078"/>
                    <a:pt x="8640" y="5612"/>
                  </a:cubicBezTo>
                  <a:cubicBezTo>
                    <a:pt x="8746" y="5169"/>
                    <a:pt x="8769" y="4705"/>
                    <a:pt x="8755" y="4251"/>
                  </a:cubicBezTo>
                  <a:cubicBezTo>
                    <a:pt x="8739" y="3766"/>
                    <a:pt x="8696" y="3268"/>
                    <a:pt x="8579" y="2794"/>
                  </a:cubicBezTo>
                  <a:cubicBezTo>
                    <a:pt x="8353" y="1866"/>
                    <a:pt x="7768" y="1127"/>
                    <a:pt x="6942" y="656"/>
                  </a:cubicBezTo>
                  <a:cubicBezTo>
                    <a:pt x="6357" y="322"/>
                    <a:pt x="5714" y="143"/>
                    <a:pt x="5057" y="32"/>
                  </a:cubicBezTo>
                  <a:cubicBezTo>
                    <a:pt x="4941" y="11"/>
                    <a:pt x="4629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5"/>
            <p:cNvSpPr/>
            <p:nvPr/>
          </p:nvSpPr>
          <p:spPr>
            <a:xfrm>
              <a:off x="2516587" y="2272290"/>
              <a:ext cx="132964" cy="96323"/>
            </a:xfrm>
            <a:custGeom>
              <a:avLst/>
              <a:gdLst/>
              <a:ahLst/>
              <a:cxnLst/>
              <a:rect l="l" t="t" r="r" b="b"/>
              <a:pathLst>
                <a:path w="2493" h="1806" extrusionOk="0">
                  <a:moveTo>
                    <a:pt x="454" y="0"/>
                  </a:moveTo>
                  <a:cubicBezTo>
                    <a:pt x="244" y="0"/>
                    <a:pt x="1" y="191"/>
                    <a:pt x="26" y="422"/>
                  </a:cubicBezTo>
                  <a:cubicBezTo>
                    <a:pt x="31" y="459"/>
                    <a:pt x="36" y="496"/>
                    <a:pt x="42" y="535"/>
                  </a:cubicBezTo>
                  <a:cubicBezTo>
                    <a:pt x="19" y="604"/>
                    <a:pt x="15" y="684"/>
                    <a:pt x="42" y="774"/>
                  </a:cubicBezTo>
                  <a:cubicBezTo>
                    <a:pt x="82" y="918"/>
                    <a:pt x="144" y="1051"/>
                    <a:pt x="222" y="1173"/>
                  </a:cubicBezTo>
                  <a:cubicBezTo>
                    <a:pt x="380" y="1512"/>
                    <a:pt x="641" y="1777"/>
                    <a:pt x="1059" y="1802"/>
                  </a:cubicBezTo>
                  <a:cubicBezTo>
                    <a:pt x="1080" y="1803"/>
                    <a:pt x="1101" y="1804"/>
                    <a:pt x="1122" y="1804"/>
                  </a:cubicBezTo>
                  <a:cubicBezTo>
                    <a:pt x="1160" y="1804"/>
                    <a:pt x="1198" y="1802"/>
                    <a:pt x="1236" y="1799"/>
                  </a:cubicBezTo>
                  <a:cubicBezTo>
                    <a:pt x="1278" y="1803"/>
                    <a:pt x="1320" y="1805"/>
                    <a:pt x="1363" y="1805"/>
                  </a:cubicBezTo>
                  <a:cubicBezTo>
                    <a:pt x="1380" y="1805"/>
                    <a:pt x="1396" y="1805"/>
                    <a:pt x="1413" y="1804"/>
                  </a:cubicBezTo>
                  <a:cubicBezTo>
                    <a:pt x="1831" y="1786"/>
                    <a:pt x="2095" y="1522"/>
                    <a:pt x="2257" y="1186"/>
                  </a:cubicBezTo>
                  <a:cubicBezTo>
                    <a:pt x="2338" y="1065"/>
                    <a:pt x="2402" y="932"/>
                    <a:pt x="2445" y="790"/>
                  </a:cubicBezTo>
                  <a:cubicBezTo>
                    <a:pt x="2471" y="702"/>
                    <a:pt x="2469" y="620"/>
                    <a:pt x="2448" y="551"/>
                  </a:cubicBezTo>
                  <a:cubicBezTo>
                    <a:pt x="2453" y="514"/>
                    <a:pt x="2459" y="475"/>
                    <a:pt x="2464" y="438"/>
                  </a:cubicBezTo>
                  <a:cubicBezTo>
                    <a:pt x="2492" y="207"/>
                    <a:pt x="2253" y="14"/>
                    <a:pt x="2042" y="11"/>
                  </a:cubicBezTo>
                  <a:cubicBezTo>
                    <a:pt x="2039" y="11"/>
                    <a:pt x="2036" y="11"/>
                    <a:pt x="2033" y="11"/>
                  </a:cubicBezTo>
                  <a:cubicBezTo>
                    <a:pt x="1961" y="11"/>
                    <a:pt x="1900" y="30"/>
                    <a:pt x="1846" y="58"/>
                  </a:cubicBezTo>
                  <a:cubicBezTo>
                    <a:pt x="1804" y="44"/>
                    <a:pt x="1761" y="37"/>
                    <a:pt x="1717" y="37"/>
                  </a:cubicBezTo>
                  <a:cubicBezTo>
                    <a:pt x="1623" y="37"/>
                    <a:pt x="1525" y="73"/>
                    <a:pt x="1438" y="160"/>
                  </a:cubicBezTo>
                  <a:cubicBezTo>
                    <a:pt x="1383" y="216"/>
                    <a:pt x="1316" y="262"/>
                    <a:pt x="1247" y="296"/>
                  </a:cubicBezTo>
                  <a:cubicBezTo>
                    <a:pt x="1176" y="262"/>
                    <a:pt x="1110" y="214"/>
                    <a:pt x="1055" y="158"/>
                  </a:cubicBezTo>
                  <a:cubicBezTo>
                    <a:pt x="967" y="67"/>
                    <a:pt x="868" y="30"/>
                    <a:pt x="772" y="30"/>
                  </a:cubicBezTo>
                  <a:cubicBezTo>
                    <a:pt x="730" y="30"/>
                    <a:pt x="689" y="37"/>
                    <a:pt x="649" y="50"/>
                  </a:cubicBezTo>
                  <a:cubicBezTo>
                    <a:pt x="594" y="20"/>
                    <a:pt x="529" y="0"/>
                    <a:pt x="4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5"/>
            <p:cNvSpPr/>
            <p:nvPr/>
          </p:nvSpPr>
          <p:spPr>
            <a:xfrm>
              <a:off x="2540908" y="1888227"/>
              <a:ext cx="89816" cy="406413"/>
            </a:xfrm>
            <a:custGeom>
              <a:avLst/>
              <a:gdLst/>
              <a:ahLst/>
              <a:cxnLst/>
              <a:rect l="l" t="t" r="r" b="b"/>
              <a:pathLst>
                <a:path w="1684" h="7620" extrusionOk="0">
                  <a:moveTo>
                    <a:pt x="1044" y="288"/>
                  </a:moveTo>
                  <a:cubicBezTo>
                    <a:pt x="1141" y="288"/>
                    <a:pt x="1232" y="333"/>
                    <a:pt x="1290" y="439"/>
                  </a:cubicBezTo>
                  <a:cubicBezTo>
                    <a:pt x="1413" y="664"/>
                    <a:pt x="1296" y="926"/>
                    <a:pt x="1186" y="1128"/>
                  </a:cubicBezTo>
                  <a:cubicBezTo>
                    <a:pt x="1053" y="1369"/>
                    <a:pt x="902" y="1598"/>
                    <a:pt x="753" y="1828"/>
                  </a:cubicBezTo>
                  <a:cubicBezTo>
                    <a:pt x="737" y="1810"/>
                    <a:pt x="723" y="1794"/>
                    <a:pt x="707" y="1777"/>
                  </a:cubicBezTo>
                  <a:cubicBezTo>
                    <a:pt x="535" y="1576"/>
                    <a:pt x="482" y="1381"/>
                    <a:pt x="512" y="1117"/>
                  </a:cubicBezTo>
                  <a:cubicBezTo>
                    <a:pt x="539" y="873"/>
                    <a:pt x="587" y="563"/>
                    <a:pt x="783" y="393"/>
                  </a:cubicBezTo>
                  <a:cubicBezTo>
                    <a:pt x="859" y="327"/>
                    <a:pt x="954" y="288"/>
                    <a:pt x="1044" y="288"/>
                  </a:cubicBezTo>
                  <a:close/>
                  <a:moveTo>
                    <a:pt x="1046" y="0"/>
                  </a:moveTo>
                  <a:cubicBezTo>
                    <a:pt x="593" y="0"/>
                    <a:pt x="347" y="446"/>
                    <a:pt x="270" y="841"/>
                  </a:cubicBezTo>
                  <a:cubicBezTo>
                    <a:pt x="224" y="1084"/>
                    <a:pt x="185" y="1350"/>
                    <a:pt x="266" y="1589"/>
                  </a:cubicBezTo>
                  <a:cubicBezTo>
                    <a:pt x="330" y="1780"/>
                    <a:pt x="463" y="1929"/>
                    <a:pt x="597" y="2074"/>
                  </a:cubicBezTo>
                  <a:cubicBezTo>
                    <a:pt x="542" y="2163"/>
                    <a:pt x="489" y="2252"/>
                    <a:pt x="440" y="2344"/>
                  </a:cubicBezTo>
                  <a:cubicBezTo>
                    <a:pt x="209" y="2767"/>
                    <a:pt x="75" y="3210"/>
                    <a:pt x="41" y="3694"/>
                  </a:cubicBezTo>
                  <a:cubicBezTo>
                    <a:pt x="0" y="4302"/>
                    <a:pt x="41" y="4922"/>
                    <a:pt x="52" y="5532"/>
                  </a:cubicBezTo>
                  <a:cubicBezTo>
                    <a:pt x="60" y="6115"/>
                    <a:pt x="37" y="6714"/>
                    <a:pt x="188" y="7281"/>
                  </a:cubicBezTo>
                  <a:cubicBezTo>
                    <a:pt x="207" y="7351"/>
                    <a:pt x="262" y="7382"/>
                    <a:pt x="319" y="7382"/>
                  </a:cubicBezTo>
                  <a:cubicBezTo>
                    <a:pt x="403" y="7382"/>
                    <a:pt x="490" y="7313"/>
                    <a:pt x="463" y="7208"/>
                  </a:cubicBezTo>
                  <a:cubicBezTo>
                    <a:pt x="310" y="6643"/>
                    <a:pt x="342" y="6042"/>
                    <a:pt x="333" y="5464"/>
                  </a:cubicBezTo>
                  <a:cubicBezTo>
                    <a:pt x="323" y="4887"/>
                    <a:pt x="287" y="4304"/>
                    <a:pt x="323" y="3728"/>
                  </a:cubicBezTo>
                  <a:cubicBezTo>
                    <a:pt x="355" y="3203"/>
                    <a:pt x="530" y="2748"/>
                    <a:pt x="791" y="2303"/>
                  </a:cubicBezTo>
                  <a:cubicBezTo>
                    <a:pt x="1044" y="2654"/>
                    <a:pt x="1145" y="3076"/>
                    <a:pt x="1182" y="3513"/>
                  </a:cubicBezTo>
                  <a:cubicBezTo>
                    <a:pt x="1294" y="4816"/>
                    <a:pt x="1166" y="6163"/>
                    <a:pt x="911" y="7440"/>
                  </a:cubicBezTo>
                  <a:cubicBezTo>
                    <a:pt x="890" y="7548"/>
                    <a:pt x="980" y="7620"/>
                    <a:pt x="1063" y="7620"/>
                  </a:cubicBezTo>
                  <a:cubicBezTo>
                    <a:pt x="1117" y="7620"/>
                    <a:pt x="1168" y="7589"/>
                    <a:pt x="1182" y="7518"/>
                  </a:cubicBezTo>
                  <a:cubicBezTo>
                    <a:pt x="1395" y="6457"/>
                    <a:pt x="1503" y="5378"/>
                    <a:pt x="1496" y="4295"/>
                  </a:cubicBezTo>
                  <a:cubicBezTo>
                    <a:pt x="1492" y="3825"/>
                    <a:pt x="1483" y="3341"/>
                    <a:pt x="1368" y="2882"/>
                  </a:cubicBezTo>
                  <a:cubicBezTo>
                    <a:pt x="1319" y="2691"/>
                    <a:pt x="1248" y="2501"/>
                    <a:pt x="1152" y="2328"/>
                  </a:cubicBezTo>
                  <a:cubicBezTo>
                    <a:pt x="1094" y="2225"/>
                    <a:pt x="1024" y="2135"/>
                    <a:pt x="948" y="2048"/>
                  </a:cubicBezTo>
                  <a:cubicBezTo>
                    <a:pt x="1195" y="1679"/>
                    <a:pt x="1494" y="1298"/>
                    <a:pt x="1595" y="875"/>
                  </a:cubicBezTo>
                  <a:cubicBezTo>
                    <a:pt x="1684" y="506"/>
                    <a:pt x="1519" y="26"/>
                    <a:pt x="1083" y="1"/>
                  </a:cubicBezTo>
                  <a:cubicBezTo>
                    <a:pt x="1071" y="0"/>
                    <a:pt x="1058" y="0"/>
                    <a:pt x="1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5"/>
            <p:cNvSpPr/>
            <p:nvPr/>
          </p:nvSpPr>
          <p:spPr>
            <a:xfrm>
              <a:off x="2485120" y="2193675"/>
              <a:ext cx="205233" cy="132004"/>
            </a:xfrm>
            <a:custGeom>
              <a:avLst/>
              <a:gdLst/>
              <a:ahLst/>
              <a:cxnLst/>
              <a:rect l="l" t="t" r="r" b="b"/>
              <a:pathLst>
                <a:path w="3848" h="2475" extrusionOk="0">
                  <a:moveTo>
                    <a:pt x="2832" y="0"/>
                  </a:moveTo>
                  <a:cubicBezTo>
                    <a:pt x="2601" y="0"/>
                    <a:pt x="2367" y="24"/>
                    <a:pt x="2189" y="24"/>
                  </a:cubicBezTo>
                  <a:cubicBezTo>
                    <a:pt x="1946" y="24"/>
                    <a:pt x="1702" y="22"/>
                    <a:pt x="1459" y="22"/>
                  </a:cubicBezTo>
                  <a:cubicBezTo>
                    <a:pt x="1144" y="22"/>
                    <a:pt x="830" y="25"/>
                    <a:pt x="516" y="37"/>
                  </a:cubicBezTo>
                  <a:cubicBezTo>
                    <a:pt x="190" y="51"/>
                    <a:pt x="38" y="327"/>
                    <a:pt x="59" y="577"/>
                  </a:cubicBezTo>
                  <a:cubicBezTo>
                    <a:pt x="59" y="588"/>
                    <a:pt x="59" y="597"/>
                    <a:pt x="61" y="606"/>
                  </a:cubicBezTo>
                  <a:cubicBezTo>
                    <a:pt x="57" y="643"/>
                    <a:pt x="54" y="678"/>
                    <a:pt x="49" y="716"/>
                  </a:cubicBezTo>
                  <a:cubicBezTo>
                    <a:pt x="20" y="999"/>
                    <a:pt x="1" y="1281"/>
                    <a:pt x="38" y="1525"/>
                  </a:cubicBezTo>
                  <a:cubicBezTo>
                    <a:pt x="40" y="1587"/>
                    <a:pt x="43" y="1646"/>
                    <a:pt x="52" y="1704"/>
                  </a:cubicBezTo>
                  <a:cubicBezTo>
                    <a:pt x="57" y="1754"/>
                    <a:pt x="64" y="1802"/>
                    <a:pt x="75" y="1850"/>
                  </a:cubicBezTo>
                  <a:cubicBezTo>
                    <a:pt x="82" y="1883"/>
                    <a:pt x="91" y="1915"/>
                    <a:pt x="100" y="1947"/>
                  </a:cubicBezTo>
                  <a:cubicBezTo>
                    <a:pt x="155" y="2126"/>
                    <a:pt x="318" y="2282"/>
                    <a:pt x="511" y="2296"/>
                  </a:cubicBezTo>
                  <a:cubicBezTo>
                    <a:pt x="546" y="2309"/>
                    <a:pt x="585" y="2323"/>
                    <a:pt x="628" y="2330"/>
                  </a:cubicBezTo>
                  <a:cubicBezTo>
                    <a:pt x="1155" y="2414"/>
                    <a:pt x="1683" y="2474"/>
                    <a:pt x="2216" y="2474"/>
                  </a:cubicBezTo>
                  <a:cubicBezTo>
                    <a:pt x="2246" y="2474"/>
                    <a:pt x="2275" y="2474"/>
                    <a:pt x="2304" y="2473"/>
                  </a:cubicBezTo>
                  <a:cubicBezTo>
                    <a:pt x="2335" y="2473"/>
                    <a:pt x="2366" y="2473"/>
                    <a:pt x="2397" y="2473"/>
                  </a:cubicBezTo>
                  <a:cubicBezTo>
                    <a:pt x="2446" y="2473"/>
                    <a:pt x="2496" y="2473"/>
                    <a:pt x="2546" y="2473"/>
                  </a:cubicBezTo>
                  <a:cubicBezTo>
                    <a:pt x="2872" y="2473"/>
                    <a:pt x="3230" y="2461"/>
                    <a:pt x="3479" y="2271"/>
                  </a:cubicBezTo>
                  <a:cubicBezTo>
                    <a:pt x="3582" y="2192"/>
                    <a:pt x="3664" y="2069"/>
                    <a:pt x="3722" y="1919"/>
                  </a:cubicBezTo>
                  <a:cubicBezTo>
                    <a:pt x="3742" y="1869"/>
                    <a:pt x="3759" y="1818"/>
                    <a:pt x="3773" y="1765"/>
                  </a:cubicBezTo>
                  <a:cubicBezTo>
                    <a:pt x="3816" y="1612"/>
                    <a:pt x="3835" y="1442"/>
                    <a:pt x="3835" y="1272"/>
                  </a:cubicBezTo>
                  <a:cubicBezTo>
                    <a:pt x="3848" y="1107"/>
                    <a:pt x="3841" y="939"/>
                    <a:pt x="3814" y="779"/>
                  </a:cubicBezTo>
                  <a:cubicBezTo>
                    <a:pt x="3807" y="737"/>
                    <a:pt x="3800" y="694"/>
                    <a:pt x="3789" y="654"/>
                  </a:cubicBezTo>
                  <a:cubicBezTo>
                    <a:pt x="3729" y="423"/>
                    <a:pt x="3621" y="228"/>
                    <a:pt x="3460" y="127"/>
                  </a:cubicBezTo>
                  <a:cubicBezTo>
                    <a:pt x="3298" y="25"/>
                    <a:pt x="3067" y="0"/>
                    <a:pt x="2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5"/>
            <p:cNvSpPr/>
            <p:nvPr/>
          </p:nvSpPr>
          <p:spPr>
            <a:xfrm>
              <a:off x="2485120" y="2231222"/>
              <a:ext cx="205233" cy="56588"/>
            </a:xfrm>
            <a:custGeom>
              <a:avLst/>
              <a:gdLst/>
              <a:ahLst/>
              <a:cxnLst/>
              <a:rect l="l" t="t" r="r" b="b"/>
              <a:pathLst>
                <a:path w="3848" h="1061" extrusionOk="0">
                  <a:moveTo>
                    <a:pt x="1008" y="0"/>
                  </a:moveTo>
                  <a:cubicBezTo>
                    <a:pt x="688" y="0"/>
                    <a:pt x="368" y="4"/>
                    <a:pt x="49" y="12"/>
                  </a:cubicBezTo>
                  <a:cubicBezTo>
                    <a:pt x="20" y="295"/>
                    <a:pt x="1" y="577"/>
                    <a:pt x="38" y="821"/>
                  </a:cubicBezTo>
                  <a:cubicBezTo>
                    <a:pt x="40" y="883"/>
                    <a:pt x="43" y="942"/>
                    <a:pt x="52" y="1000"/>
                  </a:cubicBezTo>
                  <a:cubicBezTo>
                    <a:pt x="414" y="988"/>
                    <a:pt x="777" y="983"/>
                    <a:pt x="1141" y="983"/>
                  </a:cubicBezTo>
                  <a:cubicBezTo>
                    <a:pt x="2017" y="983"/>
                    <a:pt x="2898" y="1014"/>
                    <a:pt x="3773" y="1061"/>
                  </a:cubicBezTo>
                  <a:cubicBezTo>
                    <a:pt x="3816" y="908"/>
                    <a:pt x="3835" y="738"/>
                    <a:pt x="3835" y="568"/>
                  </a:cubicBezTo>
                  <a:cubicBezTo>
                    <a:pt x="3848" y="403"/>
                    <a:pt x="3841" y="235"/>
                    <a:pt x="3814" y="75"/>
                  </a:cubicBezTo>
                  <a:cubicBezTo>
                    <a:pt x="2878" y="30"/>
                    <a:pt x="1942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5"/>
            <p:cNvSpPr/>
            <p:nvPr/>
          </p:nvSpPr>
          <p:spPr>
            <a:xfrm>
              <a:off x="2697711" y="1935802"/>
              <a:ext cx="130937" cy="210247"/>
            </a:xfrm>
            <a:custGeom>
              <a:avLst/>
              <a:gdLst/>
              <a:ahLst/>
              <a:cxnLst/>
              <a:rect l="l" t="t" r="r" b="b"/>
              <a:pathLst>
                <a:path w="2455" h="3942" extrusionOk="0">
                  <a:moveTo>
                    <a:pt x="2139" y="0"/>
                  </a:moveTo>
                  <a:cubicBezTo>
                    <a:pt x="2119" y="0"/>
                    <a:pt x="2099" y="2"/>
                    <a:pt x="2081" y="7"/>
                  </a:cubicBezTo>
                  <a:cubicBezTo>
                    <a:pt x="1946" y="43"/>
                    <a:pt x="1886" y="176"/>
                    <a:pt x="1910" y="305"/>
                  </a:cubicBezTo>
                  <a:cubicBezTo>
                    <a:pt x="1974" y="663"/>
                    <a:pt x="1884" y="1025"/>
                    <a:pt x="1765" y="1363"/>
                  </a:cubicBezTo>
                  <a:cubicBezTo>
                    <a:pt x="1655" y="1680"/>
                    <a:pt x="1537" y="2035"/>
                    <a:pt x="1333" y="2306"/>
                  </a:cubicBezTo>
                  <a:cubicBezTo>
                    <a:pt x="977" y="2783"/>
                    <a:pt x="413" y="3050"/>
                    <a:pt x="110" y="3576"/>
                  </a:cubicBezTo>
                  <a:cubicBezTo>
                    <a:pt x="0" y="3765"/>
                    <a:pt x="169" y="3942"/>
                    <a:pt x="334" y="3942"/>
                  </a:cubicBezTo>
                  <a:cubicBezTo>
                    <a:pt x="407" y="3942"/>
                    <a:pt x="479" y="3907"/>
                    <a:pt x="526" y="3825"/>
                  </a:cubicBezTo>
                  <a:cubicBezTo>
                    <a:pt x="844" y="3277"/>
                    <a:pt x="1473" y="3004"/>
                    <a:pt x="1811" y="2467"/>
                  </a:cubicBezTo>
                  <a:cubicBezTo>
                    <a:pt x="1910" y="2309"/>
                    <a:pt x="1980" y="2134"/>
                    <a:pt x="2050" y="1962"/>
                  </a:cubicBezTo>
                  <a:cubicBezTo>
                    <a:pt x="2127" y="1780"/>
                    <a:pt x="2201" y="1597"/>
                    <a:pt x="2263" y="1409"/>
                  </a:cubicBezTo>
                  <a:cubicBezTo>
                    <a:pt x="2394" y="1009"/>
                    <a:pt x="2454" y="596"/>
                    <a:pt x="2378" y="179"/>
                  </a:cubicBezTo>
                  <a:cubicBezTo>
                    <a:pt x="2359" y="70"/>
                    <a:pt x="2246" y="0"/>
                    <a:pt x="2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5"/>
            <p:cNvSpPr/>
            <p:nvPr/>
          </p:nvSpPr>
          <p:spPr>
            <a:xfrm>
              <a:off x="2727099" y="1748437"/>
              <a:ext cx="93710" cy="106563"/>
            </a:xfrm>
            <a:custGeom>
              <a:avLst/>
              <a:gdLst/>
              <a:ahLst/>
              <a:cxnLst/>
              <a:rect l="l" t="t" r="r" b="b"/>
              <a:pathLst>
                <a:path w="1757" h="1998" extrusionOk="0">
                  <a:moveTo>
                    <a:pt x="277" y="0"/>
                  </a:moveTo>
                  <a:cubicBezTo>
                    <a:pt x="192" y="0"/>
                    <a:pt x="104" y="44"/>
                    <a:pt x="64" y="120"/>
                  </a:cubicBezTo>
                  <a:cubicBezTo>
                    <a:pt x="0" y="239"/>
                    <a:pt x="36" y="377"/>
                    <a:pt x="149" y="451"/>
                  </a:cubicBezTo>
                  <a:cubicBezTo>
                    <a:pt x="213" y="494"/>
                    <a:pt x="277" y="538"/>
                    <a:pt x="339" y="586"/>
                  </a:cubicBezTo>
                  <a:cubicBezTo>
                    <a:pt x="344" y="591"/>
                    <a:pt x="353" y="598"/>
                    <a:pt x="358" y="602"/>
                  </a:cubicBezTo>
                  <a:cubicBezTo>
                    <a:pt x="372" y="614"/>
                    <a:pt x="388" y="627"/>
                    <a:pt x="403" y="639"/>
                  </a:cubicBezTo>
                  <a:cubicBezTo>
                    <a:pt x="433" y="666"/>
                    <a:pt x="463" y="690"/>
                    <a:pt x="493" y="719"/>
                  </a:cubicBezTo>
                  <a:cubicBezTo>
                    <a:pt x="608" y="825"/>
                    <a:pt x="716" y="940"/>
                    <a:pt x="815" y="1063"/>
                  </a:cubicBezTo>
                  <a:cubicBezTo>
                    <a:pt x="822" y="1071"/>
                    <a:pt x="830" y="1082"/>
                    <a:pt x="837" y="1091"/>
                  </a:cubicBezTo>
                  <a:cubicBezTo>
                    <a:pt x="836" y="1091"/>
                    <a:pt x="836" y="1090"/>
                    <a:pt x="836" y="1090"/>
                  </a:cubicBezTo>
                  <a:lnTo>
                    <a:pt x="836" y="1090"/>
                  </a:lnTo>
                  <a:cubicBezTo>
                    <a:pt x="837" y="1090"/>
                    <a:pt x="863" y="1126"/>
                    <a:pt x="863" y="1126"/>
                  </a:cubicBezTo>
                  <a:cubicBezTo>
                    <a:pt x="886" y="1158"/>
                    <a:pt x="909" y="1190"/>
                    <a:pt x="932" y="1224"/>
                  </a:cubicBezTo>
                  <a:cubicBezTo>
                    <a:pt x="973" y="1286"/>
                    <a:pt x="1012" y="1350"/>
                    <a:pt x="1049" y="1413"/>
                  </a:cubicBezTo>
                  <a:cubicBezTo>
                    <a:pt x="1088" y="1483"/>
                    <a:pt x="1126" y="1552"/>
                    <a:pt x="1159" y="1624"/>
                  </a:cubicBezTo>
                  <a:cubicBezTo>
                    <a:pt x="1177" y="1660"/>
                    <a:pt x="1193" y="1695"/>
                    <a:pt x="1207" y="1732"/>
                  </a:cubicBezTo>
                  <a:cubicBezTo>
                    <a:pt x="1209" y="1736"/>
                    <a:pt x="1211" y="1738"/>
                    <a:pt x="1211" y="1738"/>
                  </a:cubicBezTo>
                  <a:cubicBezTo>
                    <a:pt x="1212" y="1741"/>
                    <a:pt x="1212" y="1745"/>
                    <a:pt x="1216" y="1750"/>
                  </a:cubicBezTo>
                  <a:cubicBezTo>
                    <a:pt x="1223" y="1771"/>
                    <a:pt x="1232" y="1794"/>
                    <a:pt x="1241" y="1816"/>
                  </a:cubicBezTo>
                  <a:cubicBezTo>
                    <a:pt x="1278" y="1915"/>
                    <a:pt x="1368" y="1998"/>
                    <a:pt x="1474" y="1998"/>
                  </a:cubicBezTo>
                  <a:cubicBezTo>
                    <a:pt x="1495" y="1998"/>
                    <a:pt x="1516" y="1995"/>
                    <a:pt x="1538" y="1988"/>
                  </a:cubicBezTo>
                  <a:cubicBezTo>
                    <a:pt x="1654" y="1952"/>
                    <a:pt x="1756" y="1817"/>
                    <a:pt x="1710" y="1690"/>
                  </a:cubicBezTo>
                  <a:cubicBezTo>
                    <a:pt x="1459" y="1011"/>
                    <a:pt x="1003" y="432"/>
                    <a:pt x="397" y="35"/>
                  </a:cubicBezTo>
                  <a:cubicBezTo>
                    <a:pt x="362" y="11"/>
                    <a:pt x="320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5"/>
            <p:cNvSpPr/>
            <p:nvPr/>
          </p:nvSpPr>
          <p:spPr>
            <a:xfrm>
              <a:off x="2332850" y="1917775"/>
              <a:ext cx="90936" cy="185819"/>
            </a:xfrm>
            <a:custGeom>
              <a:avLst/>
              <a:gdLst/>
              <a:ahLst/>
              <a:cxnLst/>
              <a:rect l="l" t="t" r="r" b="b"/>
              <a:pathLst>
                <a:path w="1705" h="3484" extrusionOk="0">
                  <a:moveTo>
                    <a:pt x="238" y="1"/>
                  </a:moveTo>
                  <a:cubicBezTo>
                    <a:pt x="118" y="1"/>
                    <a:pt x="1" y="78"/>
                    <a:pt x="6" y="234"/>
                  </a:cubicBezTo>
                  <a:cubicBezTo>
                    <a:pt x="49" y="1400"/>
                    <a:pt x="167" y="2741"/>
                    <a:pt x="1238" y="3443"/>
                  </a:cubicBezTo>
                  <a:cubicBezTo>
                    <a:pt x="1281" y="3471"/>
                    <a:pt x="1324" y="3484"/>
                    <a:pt x="1364" y="3484"/>
                  </a:cubicBezTo>
                  <a:cubicBezTo>
                    <a:pt x="1568" y="3484"/>
                    <a:pt x="1705" y="3168"/>
                    <a:pt x="1486" y="3025"/>
                  </a:cubicBezTo>
                  <a:cubicBezTo>
                    <a:pt x="580" y="2431"/>
                    <a:pt x="527" y="1208"/>
                    <a:pt x="492" y="237"/>
                  </a:cubicBezTo>
                  <a:cubicBezTo>
                    <a:pt x="486" y="80"/>
                    <a:pt x="361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5"/>
            <p:cNvSpPr/>
            <p:nvPr/>
          </p:nvSpPr>
          <p:spPr>
            <a:xfrm>
              <a:off x="2523201" y="2334265"/>
              <a:ext cx="66615" cy="45175"/>
            </a:xfrm>
            <a:custGeom>
              <a:avLst/>
              <a:gdLst/>
              <a:ahLst/>
              <a:cxnLst/>
              <a:rect l="l" t="t" r="r" b="b"/>
              <a:pathLst>
                <a:path w="1249" h="847" extrusionOk="0">
                  <a:moveTo>
                    <a:pt x="435" y="91"/>
                  </a:moveTo>
                  <a:cubicBezTo>
                    <a:pt x="435" y="91"/>
                    <a:pt x="436" y="92"/>
                    <a:pt x="436" y="93"/>
                  </a:cubicBezTo>
                  <a:lnTo>
                    <a:pt x="436" y="93"/>
                  </a:lnTo>
                  <a:cubicBezTo>
                    <a:pt x="436" y="92"/>
                    <a:pt x="435" y="91"/>
                    <a:pt x="435" y="91"/>
                  </a:cubicBezTo>
                  <a:close/>
                  <a:moveTo>
                    <a:pt x="436" y="93"/>
                  </a:moveTo>
                  <a:cubicBezTo>
                    <a:pt x="441" y="98"/>
                    <a:pt x="445" y="103"/>
                    <a:pt x="449" y="108"/>
                  </a:cubicBezTo>
                  <a:lnTo>
                    <a:pt x="449" y="108"/>
                  </a:lnTo>
                  <a:cubicBezTo>
                    <a:pt x="445" y="103"/>
                    <a:pt x="441" y="98"/>
                    <a:pt x="436" y="93"/>
                  </a:cubicBezTo>
                  <a:close/>
                  <a:moveTo>
                    <a:pt x="248" y="1"/>
                  </a:moveTo>
                  <a:cubicBezTo>
                    <a:pt x="206" y="1"/>
                    <a:pt x="162" y="11"/>
                    <a:pt x="128" y="32"/>
                  </a:cubicBezTo>
                  <a:cubicBezTo>
                    <a:pt x="75" y="66"/>
                    <a:pt x="29" y="116"/>
                    <a:pt x="15" y="176"/>
                  </a:cubicBezTo>
                  <a:cubicBezTo>
                    <a:pt x="1" y="236"/>
                    <a:pt x="1" y="312"/>
                    <a:pt x="38" y="364"/>
                  </a:cubicBezTo>
                  <a:cubicBezTo>
                    <a:pt x="150" y="514"/>
                    <a:pt x="286" y="644"/>
                    <a:pt x="456" y="725"/>
                  </a:cubicBezTo>
                  <a:cubicBezTo>
                    <a:pt x="613" y="800"/>
                    <a:pt x="782" y="847"/>
                    <a:pt x="954" y="847"/>
                  </a:cubicBezTo>
                  <a:cubicBezTo>
                    <a:pt x="969" y="847"/>
                    <a:pt x="984" y="847"/>
                    <a:pt x="999" y="846"/>
                  </a:cubicBezTo>
                  <a:cubicBezTo>
                    <a:pt x="1126" y="842"/>
                    <a:pt x="1248" y="741"/>
                    <a:pt x="1243" y="605"/>
                  </a:cubicBezTo>
                  <a:cubicBezTo>
                    <a:pt x="1240" y="482"/>
                    <a:pt x="1143" y="360"/>
                    <a:pt x="1011" y="360"/>
                  </a:cubicBezTo>
                  <a:cubicBezTo>
                    <a:pt x="1008" y="360"/>
                    <a:pt x="1005" y="360"/>
                    <a:pt x="1002" y="360"/>
                  </a:cubicBezTo>
                  <a:cubicBezTo>
                    <a:pt x="991" y="361"/>
                    <a:pt x="980" y="361"/>
                    <a:pt x="969" y="361"/>
                  </a:cubicBezTo>
                  <a:cubicBezTo>
                    <a:pt x="940" y="361"/>
                    <a:pt x="910" y="359"/>
                    <a:pt x="882" y="357"/>
                  </a:cubicBezTo>
                  <a:cubicBezTo>
                    <a:pt x="823" y="346"/>
                    <a:pt x="766" y="330"/>
                    <a:pt x="713" y="309"/>
                  </a:cubicBezTo>
                  <a:cubicBezTo>
                    <a:pt x="658" y="284"/>
                    <a:pt x="607" y="254"/>
                    <a:pt x="559" y="218"/>
                  </a:cubicBezTo>
                  <a:cubicBezTo>
                    <a:pt x="520" y="184"/>
                    <a:pt x="483" y="148"/>
                    <a:pt x="449" y="108"/>
                  </a:cubicBezTo>
                  <a:lnTo>
                    <a:pt x="449" y="108"/>
                  </a:lnTo>
                  <a:cubicBezTo>
                    <a:pt x="451" y="110"/>
                    <a:pt x="453" y="113"/>
                    <a:pt x="454" y="116"/>
                  </a:cubicBezTo>
                  <a:cubicBezTo>
                    <a:pt x="417" y="66"/>
                    <a:pt x="378" y="27"/>
                    <a:pt x="314" y="9"/>
                  </a:cubicBezTo>
                  <a:cubicBezTo>
                    <a:pt x="294" y="4"/>
                    <a:pt x="272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5"/>
            <p:cNvSpPr/>
            <p:nvPr/>
          </p:nvSpPr>
          <p:spPr>
            <a:xfrm>
              <a:off x="2570029" y="1508965"/>
              <a:ext cx="32428" cy="147738"/>
            </a:xfrm>
            <a:custGeom>
              <a:avLst/>
              <a:gdLst/>
              <a:ahLst/>
              <a:cxnLst/>
              <a:rect l="l" t="t" r="r" b="b"/>
              <a:pathLst>
                <a:path w="608" h="2770" extrusionOk="0">
                  <a:moveTo>
                    <a:pt x="245" y="1"/>
                  </a:moveTo>
                  <a:cubicBezTo>
                    <a:pt x="228" y="1"/>
                    <a:pt x="212" y="2"/>
                    <a:pt x="197" y="6"/>
                  </a:cubicBezTo>
                  <a:cubicBezTo>
                    <a:pt x="57" y="36"/>
                    <a:pt x="0" y="165"/>
                    <a:pt x="14" y="295"/>
                  </a:cubicBezTo>
                  <a:cubicBezTo>
                    <a:pt x="90" y="1035"/>
                    <a:pt x="122" y="1780"/>
                    <a:pt x="112" y="2522"/>
                  </a:cubicBezTo>
                  <a:cubicBezTo>
                    <a:pt x="109" y="2685"/>
                    <a:pt x="238" y="2769"/>
                    <a:pt x="364" y="2769"/>
                  </a:cubicBezTo>
                  <a:cubicBezTo>
                    <a:pt x="480" y="2769"/>
                    <a:pt x="594" y="2696"/>
                    <a:pt x="595" y="2545"/>
                  </a:cubicBezTo>
                  <a:cubicBezTo>
                    <a:pt x="608" y="1759"/>
                    <a:pt x="569" y="972"/>
                    <a:pt x="487" y="188"/>
                  </a:cubicBezTo>
                  <a:cubicBezTo>
                    <a:pt x="477" y="75"/>
                    <a:pt x="353" y="1"/>
                    <a:pt x="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5"/>
            <p:cNvSpPr/>
            <p:nvPr/>
          </p:nvSpPr>
          <p:spPr>
            <a:xfrm>
              <a:off x="2363091" y="1613501"/>
              <a:ext cx="80483" cy="74776"/>
            </a:xfrm>
            <a:custGeom>
              <a:avLst/>
              <a:gdLst/>
              <a:ahLst/>
              <a:cxnLst/>
              <a:rect l="l" t="t" r="r" b="b"/>
              <a:pathLst>
                <a:path w="1509" h="1402" extrusionOk="0">
                  <a:moveTo>
                    <a:pt x="292" y="0"/>
                  </a:moveTo>
                  <a:cubicBezTo>
                    <a:pt x="267" y="0"/>
                    <a:pt x="243" y="3"/>
                    <a:pt x="219" y="8"/>
                  </a:cubicBezTo>
                  <a:cubicBezTo>
                    <a:pt x="95" y="36"/>
                    <a:pt x="1" y="172"/>
                    <a:pt x="35" y="298"/>
                  </a:cubicBezTo>
                  <a:cubicBezTo>
                    <a:pt x="63" y="399"/>
                    <a:pt x="143" y="472"/>
                    <a:pt x="240" y="484"/>
                  </a:cubicBezTo>
                  <a:cubicBezTo>
                    <a:pt x="245" y="490"/>
                    <a:pt x="249" y="495"/>
                    <a:pt x="254" y="498"/>
                  </a:cubicBezTo>
                  <a:lnTo>
                    <a:pt x="371" y="621"/>
                  </a:lnTo>
                  <a:cubicBezTo>
                    <a:pt x="447" y="699"/>
                    <a:pt x="524" y="777"/>
                    <a:pt x="600" y="855"/>
                  </a:cubicBezTo>
                  <a:cubicBezTo>
                    <a:pt x="752" y="1011"/>
                    <a:pt x="903" y="1168"/>
                    <a:pt x="1055" y="1324"/>
                  </a:cubicBezTo>
                  <a:cubicBezTo>
                    <a:pt x="1104" y="1374"/>
                    <a:pt x="1174" y="1402"/>
                    <a:pt x="1243" y="1402"/>
                  </a:cubicBezTo>
                  <a:cubicBezTo>
                    <a:pt x="1299" y="1402"/>
                    <a:pt x="1356" y="1383"/>
                    <a:pt x="1399" y="1340"/>
                  </a:cubicBezTo>
                  <a:cubicBezTo>
                    <a:pt x="1489" y="1250"/>
                    <a:pt x="1509" y="1094"/>
                    <a:pt x="1415" y="996"/>
                  </a:cubicBezTo>
                  <a:cubicBezTo>
                    <a:pt x="1245" y="821"/>
                    <a:pt x="1075" y="646"/>
                    <a:pt x="905" y="470"/>
                  </a:cubicBezTo>
                  <a:cubicBezTo>
                    <a:pt x="821" y="385"/>
                    <a:pt x="738" y="300"/>
                    <a:pt x="655" y="215"/>
                  </a:cubicBezTo>
                  <a:cubicBezTo>
                    <a:pt x="605" y="164"/>
                    <a:pt x="556" y="109"/>
                    <a:pt x="497" y="66"/>
                  </a:cubicBezTo>
                  <a:cubicBezTo>
                    <a:pt x="437" y="22"/>
                    <a:pt x="365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5"/>
            <p:cNvSpPr/>
            <p:nvPr/>
          </p:nvSpPr>
          <p:spPr>
            <a:xfrm>
              <a:off x="2758939" y="1619954"/>
              <a:ext cx="62829" cy="68642"/>
            </a:xfrm>
            <a:custGeom>
              <a:avLst/>
              <a:gdLst/>
              <a:ahLst/>
              <a:cxnLst/>
              <a:rect l="l" t="t" r="r" b="b"/>
              <a:pathLst>
                <a:path w="1178" h="1287" extrusionOk="0">
                  <a:moveTo>
                    <a:pt x="892" y="1"/>
                  </a:moveTo>
                  <a:cubicBezTo>
                    <a:pt x="836" y="1"/>
                    <a:pt x="780" y="20"/>
                    <a:pt x="738" y="64"/>
                  </a:cubicBezTo>
                  <a:cubicBezTo>
                    <a:pt x="484" y="321"/>
                    <a:pt x="257" y="606"/>
                    <a:pt x="68" y="914"/>
                  </a:cubicBezTo>
                  <a:cubicBezTo>
                    <a:pt x="0" y="1023"/>
                    <a:pt x="23" y="1182"/>
                    <a:pt x="139" y="1249"/>
                  </a:cubicBezTo>
                  <a:cubicBezTo>
                    <a:pt x="180" y="1274"/>
                    <a:pt x="227" y="1286"/>
                    <a:pt x="274" y="1286"/>
                  </a:cubicBezTo>
                  <a:cubicBezTo>
                    <a:pt x="353" y="1286"/>
                    <a:pt x="430" y="1251"/>
                    <a:pt x="475" y="1178"/>
                  </a:cubicBezTo>
                  <a:cubicBezTo>
                    <a:pt x="564" y="1035"/>
                    <a:pt x="660" y="898"/>
                    <a:pt x="762" y="766"/>
                  </a:cubicBezTo>
                  <a:cubicBezTo>
                    <a:pt x="787" y="734"/>
                    <a:pt x="812" y="702"/>
                    <a:pt x="839" y="672"/>
                  </a:cubicBezTo>
                  <a:cubicBezTo>
                    <a:pt x="844" y="663"/>
                    <a:pt x="851" y="656"/>
                    <a:pt x="858" y="649"/>
                  </a:cubicBezTo>
                  <a:cubicBezTo>
                    <a:pt x="860" y="645"/>
                    <a:pt x="867" y="638"/>
                    <a:pt x="871" y="633"/>
                  </a:cubicBezTo>
                  <a:cubicBezTo>
                    <a:pt x="878" y="626"/>
                    <a:pt x="883" y="617"/>
                    <a:pt x="890" y="610"/>
                  </a:cubicBezTo>
                  <a:cubicBezTo>
                    <a:pt x="947" y="546"/>
                    <a:pt x="1005" y="484"/>
                    <a:pt x="1064" y="422"/>
                  </a:cubicBezTo>
                  <a:cubicBezTo>
                    <a:pt x="1152" y="331"/>
                    <a:pt x="1177" y="175"/>
                    <a:pt x="1080" y="80"/>
                  </a:cubicBezTo>
                  <a:cubicBezTo>
                    <a:pt x="1032" y="30"/>
                    <a:pt x="961" y="1"/>
                    <a:pt x="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9" name="Google Shape;2129;p35"/>
          <p:cNvGrpSpPr/>
          <p:nvPr/>
        </p:nvGrpSpPr>
        <p:grpSpPr>
          <a:xfrm>
            <a:off x="490857" y="3000656"/>
            <a:ext cx="1059580" cy="1088238"/>
            <a:chOff x="1742490" y="367839"/>
            <a:chExt cx="629242" cy="646260"/>
          </a:xfrm>
        </p:grpSpPr>
        <p:sp>
          <p:nvSpPr>
            <p:cNvPr id="2130" name="Google Shape;2130;p35"/>
            <p:cNvSpPr/>
            <p:nvPr/>
          </p:nvSpPr>
          <p:spPr>
            <a:xfrm>
              <a:off x="1754810" y="367839"/>
              <a:ext cx="604819" cy="646260"/>
            </a:xfrm>
            <a:custGeom>
              <a:avLst/>
              <a:gdLst/>
              <a:ahLst/>
              <a:cxnLst/>
              <a:rect l="l" t="t" r="r" b="b"/>
              <a:pathLst>
                <a:path w="11340" h="12117" extrusionOk="0">
                  <a:moveTo>
                    <a:pt x="5053" y="0"/>
                  </a:moveTo>
                  <a:cubicBezTo>
                    <a:pt x="4764" y="0"/>
                    <a:pt x="4519" y="174"/>
                    <a:pt x="4294" y="337"/>
                  </a:cubicBezTo>
                  <a:cubicBezTo>
                    <a:pt x="4186" y="415"/>
                    <a:pt x="4080" y="493"/>
                    <a:pt x="3972" y="571"/>
                  </a:cubicBezTo>
                  <a:cubicBezTo>
                    <a:pt x="3638" y="814"/>
                    <a:pt x="3305" y="1058"/>
                    <a:pt x="2970" y="1301"/>
                  </a:cubicBezTo>
                  <a:cubicBezTo>
                    <a:pt x="2483" y="1656"/>
                    <a:pt x="1996" y="2014"/>
                    <a:pt x="1510" y="2372"/>
                  </a:cubicBezTo>
                  <a:cubicBezTo>
                    <a:pt x="1441" y="2423"/>
                    <a:pt x="1370" y="2474"/>
                    <a:pt x="1301" y="2526"/>
                  </a:cubicBezTo>
                  <a:cubicBezTo>
                    <a:pt x="1085" y="2685"/>
                    <a:pt x="869" y="2843"/>
                    <a:pt x="652" y="3002"/>
                  </a:cubicBezTo>
                  <a:cubicBezTo>
                    <a:pt x="415" y="3180"/>
                    <a:pt x="169" y="3369"/>
                    <a:pt x="85" y="3665"/>
                  </a:cubicBezTo>
                  <a:cubicBezTo>
                    <a:pt x="0" y="3974"/>
                    <a:pt x="140" y="4312"/>
                    <a:pt x="273" y="4585"/>
                  </a:cubicBezTo>
                  <a:cubicBezTo>
                    <a:pt x="420" y="4891"/>
                    <a:pt x="610" y="5175"/>
                    <a:pt x="810" y="5450"/>
                  </a:cubicBezTo>
                  <a:cubicBezTo>
                    <a:pt x="1010" y="5721"/>
                    <a:pt x="1219" y="5985"/>
                    <a:pt x="1409" y="6265"/>
                  </a:cubicBezTo>
                  <a:cubicBezTo>
                    <a:pt x="1562" y="6492"/>
                    <a:pt x="1702" y="6750"/>
                    <a:pt x="1939" y="6901"/>
                  </a:cubicBezTo>
                  <a:cubicBezTo>
                    <a:pt x="2070" y="6984"/>
                    <a:pt x="2202" y="7016"/>
                    <a:pt x="2337" y="7016"/>
                  </a:cubicBezTo>
                  <a:cubicBezTo>
                    <a:pt x="2481" y="7016"/>
                    <a:pt x="2627" y="6980"/>
                    <a:pt x="2777" y="6931"/>
                  </a:cubicBezTo>
                  <a:cubicBezTo>
                    <a:pt x="2874" y="6901"/>
                    <a:pt x="2963" y="6880"/>
                    <a:pt x="3047" y="6880"/>
                  </a:cubicBezTo>
                  <a:cubicBezTo>
                    <a:pt x="3155" y="6880"/>
                    <a:pt x="3256" y="6914"/>
                    <a:pt x="3357" y="7002"/>
                  </a:cubicBezTo>
                  <a:cubicBezTo>
                    <a:pt x="3513" y="7140"/>
                    <a:pt x="3603" y="7367"/>
                    <a:pt x="3598" y="7578"/>
                  </a:cubicBezTo>
                  <a:cubicBezTo>
                    <a:pt x="3594" y="7810"/>
                    <a:pt x="3507" y="8037"/>
                    <a:pt x="3452" y="8260"/>
                  </a:cubicBezTo>
                  <a:cubicBezTo>
                    <a:pt x="3387" y="8521"/>
                    <a:pt x="3371" y="8787"/>
                    <a:pt x="3465" y="9043"/>
                  </a:cubicBezTo>
                  <a:cubicBezTo>
                    <a:pt x="3578" y="9361"/>
                    <a:pt x="3800" y="9650"/>
                    <a:pt x="3988" y="9924"/>
                  </a:cubicBezTo>
                  <a:cubicBezTo>
                    <a:pt x="4379" y="10500"/>
                    <a:pt x="4799" y="11073"/>
                    <a:pt x="5276" y="11581"/>
                  </a:cubicBezTo>
                  <a:cubicBezTo>
                    <a:pt x="5492" y="11811"/>
                    <a:pt x="5731" y="12012"/>
                    <a:pt x="6045" y="12088"/>
                  </a:cubicBezTo>
                  <a:cubicBezTo>
                    <a:pt x="6125" y="12107"/>
                    <a:pt x="6207" y="12116"/>
                    <a:pt x="6289" y="12116"/>
                  </a:cubicBezTo>
                  <a:cubicBezTo>
                    <a:pt x="6484" y="12116"/>
                    <a:pt x="6680" y="12067"/>
                    <a:pt x="6858" y="11996"/>
                  </a:cubicBezTo>
                  <a:cubicBezTo>
                    <a:pt x="7145" y="11881"/>
                    <a:pt x="7408" y="11710"/>
                    <a:pt x="7668" y="11547"/>
                  </a:cubicBezTo>
                  <a:cubicBezTo>
                    <a:pt x="7973" y="11354"/>
                    <a:pt x="8271" y="11154"/>
                    <a:pt x="8563" y="10943"/>
                  </a:cubicBezTo>
                  <a:cubicBezTo>
                    <a:pt x="8717" y="10833"/>
                    <a:pt x="8868" y="10718"/>
                    <a:pt x="9018" y="10603"/>
                  </a:cubicBezTo>
                  <a:cubicBezTo>
                    <a:pt x="9470" y="10287"/>
                    <a:pt x="9910" y="9951"/>
                    <a:pt x="10332" y="9593"/>
                  </a:cubicBezTo>
                  <a:cubicBezTo>
                    <a:pt x="10755" y="9235"/>
                    <a:pt x="11289" y="8810"/>
                    <a:pt x="11322" y="8207"/>
                  </a:cubicBezTo>
                  <a:cubicBezTo>
                    <a:pt x="11340" y="7886"/>
                    <a:pt x="11219" y="7596"/>
                    <a:pt x="11062" y="7321"/>
                  </a:cubicBezTo>
                  <a:cubicBezTo>
                    <a:pt x="10895" y="7027"/>
                    <a:pt x="10704" y="6743"/>
                    <a:pt x="10511" y="6465"/>
                  </a:cubicBezTo>
                  <a:cubicBezTo>
                    <a:pt x="10305" y="6167"/>
                    <a:pt x="10091" y="5877"/>
                    <a:pt x="9867" y="5593"/>
                  </a:cubicBezTo>
                  <a:cubicBezTo>
                    <a:pt x="9660" y="5333"/>
                    <a:pt x="9453" y="5033"/>
                    <a:pt x="9183" y="4833"/>
                  </a:cubicBezTo>
                  <a:cubicBezTo>
                    <a:pt x="8965" y="4670"/>
                    <a:pt x="8707" y="4611"/>
                    <a:pt x="8439" y="4596"/>
                  </a:cubicBezTo>
                  <a:cubicBezTo>
                    <a:pt x="8210" y="4581"/>
                    <a:pt x="7968" y="4596"/>
                    <a:pt x="7748" y="4526"/>
                  </a:cubicBezTo>
                  <a:cubicBezTo>
                    <a:pt x="7544" y="4461"/>
                    <a:pt x="7360" y="4305"/>
                    <a:pt x="7278" y="4114"/>
                  </a:cubicBezTo>
                  <a:cubicBezTo>
                    <a:pt x="7186" y="3896"/>
                    <a:pt x="7268" y="3727"/>
                    <a:pt x="7399" y="3539"/>
                  </a:cubicBezTo>
                  <a:cubicBezTo>
                    <a:pt x="7576" y="3291"/>
                    <a:pt x="7698" y="3040"/>
                    <a:pt x="7610" y="2730"/>
                  </a:cubicBezTo>
                  <a:cubicBezTo>
                    <a:pt x="7532" y="2453"/>
                    <a:pt x="7317" y="2237"/>
                    <a:pt x="7145" y="2017"/>
                  </a:cubicBezTo>
                  <a:cubicBezTo>
                    <a:pt x="6731" y="1489"/>
                    <a:pt x="6390" y="904"/>
                    <a:pt x="5894" y="444"/>
                  </a:cubicBezTo>
                  <a:cubicBezTo>
                    <a:pt x="5667" y="233"/>
                    <a:pt x="5387" y="4"/>
                    <a:pt x="5061" y="0"/>
                  </a:cubicBezTo>
                  <a:cubicBezTo>
                    <a:pt x="5058" y="0"/>
                    <a:pt x="5056" y="0"/>
                    <a:pt x="5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5"/>
            <p:cNvSpPr/>
            <p:nvPr/>
          </p:nvSpPr>
          <p:spPr>
            <a:xfrm>
              <a:off x="1824198" y="398293"/>
              <a:ext cx="361718" cy="477988"/>
            </a:xfrm>
            <a:custGeom>
              <a:avLst/>
              <a:gdLst/>
              <a:ahLst/>
              <a:cxnLst/>
              <a:rect l="l" t="t" r="r" b="b"/>
              <a:pathLst>
                <a:path w="6782" h="8962" extrusionOk="0">
                  <a:moveTo>
                    <a:pt x="2671" y="0"/>
                  </a:moveTo>
                  <a:cubicBezTo>
                    <a:pt x="2337" y="243"/>
                    <a:pt x="2004" y="487"/>
                    <a:pt x="1669" y="730"/>
                  </a:cubicBezTo>
                  <a:cubicBezTo>
                    <a:pt x="1382" y="939"/>
                    <a:pt x="1093" y="1150"/>
                    <a:pt x="808" y="1361"/>
                  </a:cubicBezTo>
                  <a:cubicBezTo>
                    <a:pt x="608" y="1506"/>
                    <a:pt x="408" y="1653"/>
                    <a:pt x="209" y="1801"/>
                  </a:cubicBezTo>
                  <a:cubicBezTo>
                    <a:pt x="140" y="1852"/>
                    <a:pt x="69" y="1903"/>
                    <a:pt x="0" y="1955"/>
                  </a:cubicBezTo>
                  <a:cubicBezTo>
                    <a:pt x="718" y="2975"/>
                    <a:pt x="1416" y="4012"/>
                    <a:pt x="2123" y="5040"/>
                  </a:cubicBezTo>
                  <a:cubicBezTo>
                    <a:pt x="2951" y="6241"/>
                    <a:pt x="3787" y="7443"/>
                    <a:pt x="4705" y="8577"/>
                  </a:cubicBezTo>
                  <a:cubicBezTo>
                    <a:pt x="4857" y="8764"/>
                    <a:pt x="5055" y="8962"/>
                    <a:pt x="5307" y="8962"/>
                  </a:cubicBezTo>
                  <a:cubicBezTo>
                    <a:pt x="5335" y="8962"/>
                    <a:pt x="5362" y="8959"/>
                    <a:pt x="5391" y="8954"/>
                  </a:cubicBezTo>
                  <a:cubicBezTo>
                    <a:pt x="5657" y="8910"/>
                    <a:pt x="5841" y="8696"/>
                    <a:pt x="5947" y="8460"/>
                  </a:cubicBezTo>
                  <a:cubicBezTo>
                    <a:pt x="5956" y="8439"/>
                    <a:pt x="5965" y="8418"/>
                    <a:pt x="5974" y="8396"/>
                  </a:cubicBezTo>
                  <a:cubicBezTo>
                    <a:pt x="6029" y="8253"/>
                    <a:pt x="6066" y="8104"/>
                    <a:pt x="6119" y="7962"/>
                  </a:cubicBezTo>
                  <a:cubicBezTo>
                    <a:pt x="6170" y="7826"/>
                    <a:pt x="6232" y="7695"/>
                    <a:pt x="6296" y="7565"/>
                  </a:cubicBezTo>
                  <a:cubicBezTo>
                    <a:pt x="6424" y="7306"/>
                    <a:pt x="6557" y="7051"/>
                    <a:pt x="6631" y="6773"/>
                  </a:cubicBezTo>
                  <a:cubicBezTo>
                    <a:pt x="6782" y="6210"/>
                    <a:pt x="6598" y="5651"/>
                    <a:pt x="6321" y="5160"/>
                  </a:cubicBezTo>
                  <a:cubicBezTo>
                    <a:pt x="6181" y="4911"/>
                    <a:pt x="6016" y="4677"/>
                    <a:pt x="5850" y="4445"/>
                  </a:cubicBezTo>
                  <a:cubicBezTo>
                    <a:pt x="5635" y="4143"/>
                    <a:pt x="5419" y="3842"/>
                    <a:pt x="5205" y="3543"/>
                  </a:cubicBezTo>
                  <a:cubicBezTo>
                    <a:pt x="4361" y="2361"/>
                    <a:pt x="3516" y="1180"/>
                    <a:pt x="26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5"/>
            <p:cNvSpPr/>
            <p:nvPr/>
          </p:nvSpPr>
          <p:spPr>
            <a:xfrm>
              <a:off x="1824198" y="470882"/>
              <a:ext cx="317237" cy="405399"/>
            </a:xfrm>
            <a:custGeom>
              <a:avLst/>
              <a:gdLst/>
              <a:ahLst/>
              <a:cxnLst/>
              <a:rect l="l" t="t" r="r" b="b"/>
              <a:pathLst>
                <a:path w="5948" h="7601" extrusionOk="0">
                  <a:moveTo>
                    <a:pt x="808" y="0"/>
                  </a:moveTo>
                  <a:cubicBezTo>
                    <a:pt x="608" y="145"/>
                    <a:pt x="408" y="292"/>
                    <a:pt x="209" y="440"/>
                  </a:cubicBezTo>
                  <a:cubicBezTo>
                    <a:pt x="140" y="491"/>
                    <a:pt x="69" y="542"/>
                    <a:pt x="0" y="594"/>
                  </a:cubicBezTo>
                  <a:cubicBezTo>
                    <a:pt x="719" y="1614"/>
                    <a:pt x="1416" y="2651"/>
                    <a:pt x="2123" y="3679"/>
                  </a:cubicBezTo>
                  <a:cubicBezTo>
                    <a:pt x="2951" y="4880"/>
                    <a:pt x="3787" y="6082"/>
                    <a:pt x="4705" y="7216"/>
                  </a:cubicBezTo>
                  <a:cubicBezTo>
                    <a:pt x="4857" y="7403"/>
                    <a:pt x="5055" y="7601"/>
                    <a:pt x="5307" y="7601"/>
                  </a:cubicBezTo>
                  <a:cubicBezTo>
                    <a:pt x="5335" y="7601"/>
                    <a:pt x="5362" y="7598"/>
                    <a:pt x="5391" y="7593"/>
                  </a:cubicBezTo>
                  <a:cubicBezTo>
                    <a:pt x="5657" y="7549"/>
                    <a:pt x="5841" y="7335"/>
                    <a:pt x="5947" y="7099"/>
                  </a:cubicBezTo>
                  <a:cubicBezTo>
                    <a:pt x="5740" y="6831"/>
                    <a:pt x="5534" y="6564"/>
                    <a:pt x="5329" y="6295"/>
                  </a:cubicBezTo>
                  <a:cubicBezTo>
                    <a:pt x="4799" y="5598"/>
                    <a:pt x="4276" y="4896"/>
                    <a:pt x="3759" y="4191"/>
                  </a:cubicBezTo>
                  <a:cubicBezTo>
                    <a:pt x="2749" y="2812"/>
                    <a:pt x="1765" y="1416"/>
                    <a:pt x="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5"/>
            <p:cNvSpPr/>
            <p:nvPr/>
          </p:nvSpPr>
          <p:spPr>
            <a:xfrm>
              <a:off x="2019723" y="584165"/>
              <a:ext cx="47521" cy="41975"/>
            </a:xfrm>
            <a:custGeom>
              <a:avLst/>
              <a:gdLst/>
              <a:ahLst/>
              <a:cxnLst/>
              <a:rect l="l" t="t" r="r" b="b"/>
              <a:pathLst>
                <a:path w="891" h="787" extrusionOk="0">
                  <a:moveTo>
                    <a:pt x="445" y="1"/>
                  </a:moveTo>
                  <a:cubicBezTo>
                    <a:pt x="365" y="1"/>
                    <a:pt x="283" y="25"/>
                    <a:pt x="213" y="77"/>
                  </a:cubicBezTo>
                  <a:cubicBezTo>
                    <a:pt x="39" y="205"/>
                    <a:pt x="0" y="451"/>
                    <a:pt x="128" y="625"/>
                  </a:cubicBezTo>
                  <a:cubicBezTo>
                    <a:pt x="206" y="730"/>
                    <a:pt x="325" y="786"/>
                    <a:pt x="446" y="786"/>
                  </a:cubicBezTo>
                  <a:cubicBezTo>
                    <a:pt x="526" y="786"/>
                    <a:pt x="607" y="761"/>
                    <a:pt x="677" y="710"/>
                  </a:cubicBezTo>
                  <a:cubicBezTo>
                    <a:pt x="853" y="582"/>
                    <a:pt x="890" y="336"/>
                    <a:pt x="762" y="162"/>
                  </a:cubicBezTo>
                  <a:cubicBezTo>
                    <a:pt x="686" y="57"/>
                    <a:pt x="566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5"/>
            <p:cNvSpPr/>
            <p:nvPr/>
          </p:nvSpPr>
          <p:spPr>
            <a:xfrm>
              <a:off x="2272422" y="664273"/>
              <a:ext cx="99310" cy="231634"/>
            </a:xfrm>
            <a:custGeom>
              <a:avLst/>
              <a:gdLst/>
              <a:ahLst/>
              <a:cxnLst/>
              <a:rect l="l" t="t" r="r" b="b"/>
              <a:pathLst>
                <a:path w="1862" h="4343" extrusionOk="0">
                  <a:moveTo>
                    <a:pt x="289" y="1"/>
                  </a:moveTo>
                  <a:cubicBezTo>
                    <a:pt x="143" y="1"/>
                    <a:pt x="0" y="168"/>
                    <a:pt x="116" y="319"/>
                  </a:cubicBezTo>
                  <a:cubicBezTo>
                    <a:pt x="355" y="634"/>
                    <a:pt x="582" y="958"/>
                    <a:pt x="793" y="1293"/>
                  </a:cubicBezTo>
                  <a:cubicBezTo>
                    <a:pt x="992" y="1607"/>
                    <a:pt x="1201" y="1935"/>
                    <a:pt x="1343" y="2279"/>
                  </a:cubicBezTo>
                  <a:cubicBezTo>
                    <a:pt x="1399" y="2419"/>
                    <a:pt x="1435" y="2560"/>
                    <a:pt x="1399" y="2711"/>
                  </a:cubicBezTo>
                  <a:cubicBezTo>
                    <a:pt x="1358" y="2872"/>
                    <a:pt x="1268" y="3034"/>
                    <a:pt x="1185" y="3177"/>
                  </a:cubicBezTo>
                  <a:cubicBezTo>
                    <a:pt x="1008" y="3480"/>
                    <a:pt x="774" y="3753"/>
                    <a:pt x="506" y="3976"/>
                  </a:cubicBezTo>
                  <a:cubicBezTo>
                    <a:pt x="421" y="4047"/>
                    <a:pt x="394" y="4168"/>
                    <a:pt x="462" y="4260"/>
                  </a:cubicBezTo>
                  <a:cubicBezTo>
                    <a:pt x="500" y="4311"/>
                    <a:pt x="567" y="4343"/>
                    <a:pt x="632" y="4343"/>
                  </a:cubicBezTo>
                  <a:cubicBezTo>
                    <a:pt x="673" y="4343"/>
                    <a:pt x="713" y="4331"/>
                    <a:pt x="745" y="4304"/>
                  </a:cubicBezTo>
                  <a:cubicBezTo>
                    <a:pt x="986" y="4100"/>
                    <a:pt x="1206" y="3870"/>
                    <a:pt x="1385" y="3610"/>
                  </a:cubicBezTo>
                  <a:cubicBezTo>
                    <a:pt x="1562" y="3356"/>
                    <a:pt x="1739" y="3062"/>
                    <a:pt x="1803" y="2755"/>
                  </a:cubicBezTo>
                  <a:cubicBezTo>
                    <a:pt x="1862" y="2467"/>
                    <a:pt x="1755" y="2183"/>
                    <a:pt x="1624" y="1931"/>
                  </a:cubicBezTo>
                  <a:cubicBezTo>
                    <a:pt x="1465" y="1627"/>
                    <a:pt x="1293" y="1327"/>
                    <a:pt x="1109" y="1036"/>
                  </a:cubicBezTo>
                  <a:cubicBezTo>
                    <a:pt x="901" y="709"/>
                    <a:pt x="678" y="390"/>
                    <a:pt x="442" y="80"/>
                  </a:cubicBezTo>
                  <a:cubicBezTo>
                    <a:pt x="400" y="24"/>
                    <a:pt x="344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5"/>
            <p:cNvSpPr/>
            <p:nvPr/>
          </p:nvSpPr>
          <p:spPr>
            <a:xfrm>
              <a:off x="1927080" y="669607"/>
              <a:ext cx="104323" cy="130457"/>
            </a:xfrm>
            <a:custGeom>
              <a:avLst/>
              <a:gdLst/>
              <a:ahLst/>
              <a:cxnLst/>
              <a:rect l="l" t="t" r="r" b="b"/>
              <a:pathLst>
                <a:path w="1956" h="2446" extrusionOk="0">
                  <a:moveTo>
                    <a:pt x="284" y="0"/>
                  </a:moveTo>
                  <a:cubicBezTo>
                    <a:pt x="142" y="0"/>
                    <a:pt x="1" y="168"/>
                    <a:pt x="107" y="323"/>
                  </a:cubicBezTo>
                  <a:lnTo>
                    <a:pt x="1521" y="2363"/>
                  </a:lnTo>
                  <a:cubicBezTo>
                    <a:pt x="1562" y="2422"/>
                    <a:pt x="1616" y="2446"/>
                    <a:pt x="1670" y="2446"/>
                  </a:cubicBezTo>
                  <a:cubicBezTo>
                    <a:pt x="1813" y="2446"/>
                    <a:pt x="1955" y="2278"/>
                    <a:pt x="1847" y="2124"/>
                  </a:cubicBezTo>
                  <a:lnTo>
                    <a:pt x="435" y="84"/>
                  </a:lnTo>
                  <a:cubicBezTo>
                    <a:pt x="394" y="25"/>
                    <a:pt x="339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5"/>
            <p:cNvSpPr/>
            <p:nvPr/>
          </p:nvSpPr>
          <p:spPr>
            <a:xfrm>
              <a:off x="2109111" y="700381"/>
              <a:ext cx="80963" cy="185232"/>
            </a:xfrm>
            <a:custGeom>
              <a:avLst/>
              <a:gdLst/>
              <a:ahLst/>
              <a:cxnLst/>
              <a:rect l="l" t="t" r="r" b="b"/>
              <a:pathLst>
                <a:path w="1518" h="3473" extrusionOk="0">
                  <a:moveTo>
                    <a:pt x="1239" y="0"/>
                  </a:moveTo>
                  <a:cubicBezTo>
                    <a:pt x="1130" y="0"/>
                    <a:pt x="1021" y="76"/>
                    <a:pt x="1039" y="216"/>
                  </a:cubicBezTo>
                  <a:cubicBezTo>
                    <a:pt x="1105" y="730"/>
                    <a:pt x="1030" y="1249"/>
                    <a:pt x="883" y="1742"/>
                  </a:cubicBezTo>
                  <a:cubicBezTo>
                    <a:pt x="809" y="1995"/>
                    <a:pt x="717" y="2243"/>
                    <a:pt x="616" y="2488"/>
                  </a:cubicBezTo>
                  <a:cubicBezTo>
                    <a:pt x="520" y="2722"/>
                    <a:pt x="426" y="3016"/>
                    <a:pt x="155" y="3085"/>
                  </a:cubicBezTo>
                  <a:cubicBezTo>
                    <a:pt x="49" y="3113"/>
                    <a:pt x="1" y="3251"/>
                    <a:pt x="38" y="3347"/>
                  </a:cubicBezTo>
                  <a:cubicBezTo>
                    <a:pt x="71" y="3434"/>
                    <a:pt x="147" y="3473"/>
                    <a:pt x="229" y="3473"/>
                  </a:cubicBezTo>
                  <a:cubicBezTo>
                    <a:pt x="252" y="3473"/>
                    <a:pt x="275" y="3470"/>
                    <a:pt x="299" y="3464"/>
                  </a:cubicBezTo>
                  <a:cubicBezTo>
                    <a:pt x="639" y="3376"/>
                    <a:pt x="818" y="3055"/>
                    <a:pt x="944" y="2755"/>
                  </a:cubicBezTo>
                  <a:cubicBezTo>
                    <a:pt x="1057" y="2486"/>
                    <a:pt x="1160" y="2213"/>
                    <a:pt x="1245" y="1935"/>
                  </a:cubicBezTo>
                  <a:cubicBezTo>
                    <a:pt x="1419" y="1364"/>
                    <a:pt x="1518" y="771"/>
                    <a:pt x="1442" y="175"/>
                  </a:cubicBezTo>
                  <a:cubicBezTo>
                    <a:pt x="1426" y="56"/>
                    <a:pt x="1332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5"/>
            <p:cNvSpPr/>
            <p:nvPr/>
          </p:nvSpPr>
          <p:spPr>
            <a:xfrm>
              <a:off x="1742490" y="525070"/>
              <a:ext cx="97070" cy="179792"/>
            </a:xfrm>
            <a:custGeom>
              <a:avLst/>
              <a:gdLst/>
              <a:ahLst/>
              <a:cxnLst/>
              <a:rect l="l" t="t" r="r" b="b"/>
              <a:pathLst>
                <a:path w="1820" h="3371" extrusionOk="0">
                  <a:moveTo>
                    <a:pt x="643" y="1"/>
                  </a:moveTo>
                  <a:cubicBezTo>
                    <a:pt x="583" y="1"/>
                    <a:pt x="523" y="29"/>
                    <a:pt x="479" y="77"/>
                  </a:cubicBezTo>
                  <a:cubicBezTo>
                    <a:pt x="107" y="478"/>
                    <a:pt x="1" y="1100"/>
                    <a:pt x="222" y="1601"/>
                  </a:cubicBezTo>
                  <a:cubicBezTo>
                    <a:pt x="359" y="1910"/>
                    <a:pt x="575" y="2184"/>
                    <a:pt x="770" y="2459"/>
                  </a:cubicBezTo>
                  <a:cubicBezTo>
                    <a:pt x="968" y="2739"/>
                    <a:pt x="1172" y="3016"/>
                    <a:pt x="1378" y="3290"/>
                  </a:cubicBezTo>
                  <a:cubicBezTo>
                    <a:pt x="1421" y="3347"/>
                    <a:pt x="1476" y="3371"/>
                    <a:pt x="1531" y="3371"/>
                  </a:cubicBezTo>
                  <a:cubicBezTo>
                    <a:pt x="1678" y="3371"/>
                    <a:pt x="1819" y="3203"/>
                    <a:pt x="1706" y="3051"/>
                  </a:cubicBezTo>
                  <a:cubicBezTo>
                    <a:pt x="1518" y="2803"/>
                    <a:pt x="1334" y="2553"/>
                    <a:pt x="1155" y="2301"/>
                  </a:cubicBezTo>
                  <a:cubicBezTo>
                    <a:pt x="983" y="2060"/>
                    <a:pt x="793" y="1819"/>
                    <a:pt x="650" y="1559"/>
                  </a:cubicBezTo>
                  <a:cubicBezTo>
                    <a:pt x="430" y="1153"/>
                    <a:pt x="481" y="669"/>
                    <a:pt x="797" y="327"/>
                  </a:cubicBezTo>
                  <a:cubicBezTo>
                    <a:pt x="871" y="248"/>
                    <a:pt x="844" y="108"/>
                    <a:pt x="763" y="44"/>
                  </a:cubicBezTo>
                  <a:cubicBezTo>
                    <a:pt x="726" y="14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5"/>
            <p:cNvSpPr/>
            <p:nvPr/>
          </p:nvSpPr>
          <p:spPr>
            <a:xfrm>
              <a:off x="1925960" y="804010"/>
              <a:ext cx="42668" cy="90456"/>
            </a:xfrm>
            <a:custGeom>
              <a:avLst/>
              <a:gdLst/>
              <a:ahLst/>
              <a:cxnLst/>
              <a:rect l="l" t="t" r="r" b="b"/>
              <a:pathLst>
                <a:path w="800" h="1696" extrusionOk="0">
                  <a:moveTo>
                    <a:pt x="210" y="1"/>
                  </a:moveTo>
                  <a:cubicBezTo>
                    <a:pt x="203" y="1"/>
                    <a:pt x="195" y="1"/>
                    <a:pt x="188" y="2"/>
                  </a:cubicBezTo>
                  <a:cubicBezTo>
                    <a:pt x="70" y="20"/>
                    <a:pt x="11" y="111"/>
                    <a:pt x="9" y="224"/>
                  </a:cubicBezTo>
                  <a:cubicBezTo>
                    <a:pt x="1" y="717"/>
                    <a:pt x="148" y="1200"/>
                    <a:pt x="413" y="1613"/>
                  </a:cubicBezTo>
                  <a:cubicBezTo>
                    <a:pt x="448" y="1667"/>
                    <a:pt x="514" y="1696"/>
                    <a:pt x="579" y="1696"/>
                  </a:cubicBezTo>
                  <a:cubicBezTo>
                    <a:pt x="621" y="1696"/>
                    <a:pt x="663" y="1684"/>
                    <a:pt x="695" y="1658"/>
                  </a:cubicBezTo>
                  <a:cubicBezTo>
                    <a:pt x="786" y="1585"/>
                    <a:pt x="800" y="1470"/>
                    <a:pt x="740" y="1374"/>
                  </a:cubicBezTo>
                  <a:cubicBezTo>
                    <a:pt x="672" y="1270"/>
                    <a:pt x="646" y="1220"/>
                    <a:pt x="594" y="1103"/>
                  </a:cubicBezTo>
                  <a:cubicBezTo>
                    <a:pt x="552" y="1007"/>
                    <a:pt x="514" y="906"/>
                    <a:pt x="486" y="803"/>
                  </a:cubicBezTo>
                  <a:cubicBezTo>
                    <a:pt x="436" y="630"/>
                    <a:pt x="408" y="394"/>
                    <a:pt x="412" y="183"/>
                  </a:cubicBezTo>
                  <a:cubicBezTo>
                    <a:pt x="413" y="84"/>
                    <a:pt x="305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5"/>
            <p:cNvSpPr/>
            <p:nvPr/>
          </p:nvSpPr>
          <p:spPr>
            <a:xfrm>
              <a:off x="2113645" y="446828"/>
              <a:ext cx="50348" cy="56695"/>
            </a:xfrm>
            <a:custGeom>
              <a:avLst/>
              <a:gdLst/>
              <a:ahLst/>
              <a:cxnLst/>
              <a:rect l="l" t="t" r="r" b="b"/>
              <a:pathLst>
                <a:path w="944" h="1063" extrusionOk="0">
                  <a:moveTo>
                    <a:pt x="228" y="1"/>
                  </a:moveTo>
                  <a:cubicBezTo>
                    <a:pt x="187" y="1"/>
                    <a:pt x="146" y="13"/>
                    <a:pt x="113" y="40"/>
                  </a:cubicBezTo>
                  <a:cubicBezTo>
                    <a:pt x="26" y="107"/>
                    <a:pt x="1" y="231"/>
                    <a:pt x="68" y="322"/>
                  </a:cubicBezTo>
                  <a:lnTo>
                    <a:pt x="550" y="981"/>
                  </a:lnTo>
                  <a:cubicBezTo>
                    <a:pt x="589" y="1033"/>
                    <a:pt x="654" y="1063"/>
                    <a:pt x="719" y="1063"/>
                  </a:cubicBezTo>
                  <a:cubicBezTo>
                    <a:pt x="760" y="1063"/>
                    <a:pt x="801" y="1050"/>
                    <a:pt x="834" y="1023"/>
                  </a:cubicBezTo>
                  <a:cubicBezTo>
                    <a:pt x="919" y="956"/>
                    <a:pt x="944" y="834"/>
                    <a:pt x="878" y="742"/>
                  </a:cubicBezTo>
                  <a:lnTo>
                    <a:pt x="394" y="82"/>
                  </a:lnTo>
                  <a:cubicBezTo>
                    <a:pt x="357" y="31"/>
                    <a:pt x="292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5"/>
            <p:cNvSpPr/>
            <p:nvPr/>
          </p:nvSpPr>
          <p:spPr>
            <a:xfrm>
              <a:off x="1976735" y="418934"/>
              <a:ext cx="50882" cy="57495"/>
            </a:xfrm>
            <a:custGeom>
              <a:avLst/>
              <a:gdLst/>
              <a:ahLst/>
              <a:cxnLst/>
              <a:rect l="l" t="t" r="r" b="b"/>
              <a:pathLst>
                <a:path w="954" h="1078" extrusionOk="0">
                  <a:moveTo>
                    <a:pt x="225" y="1"/>
                  </a:moveTo>
                  <a:cubicBezTo>
                    <a:pt x="184" y="1"/>
                    <a:pt x="143" y="13"/>
                    <a:pt x="110" y="40"/>
                  </a:cubicBezTo>
                  <a:cubicBezTo>
                    <a:pt x="25" y="109"/>
                    <a:pt x="0" y="232"/>
                    <a:pt x="68" y="324"/>
                  </a:cubicBezTo>
                  <a:lnTo>
                    <a:pt x="560" y="995"/>
                  </a:lnTo>
                  <a:cubicBezTo>
                    <a:pt x="598" y="1047"/>
                    <a:pt x="664" y="1078"/>
                    <a:pt x="728" y="1078"/>
                  </a:cubicBezTo>
                  <a:cubicBezTo>
                    <a:pt x="769" y="1078"/>
                    <a:pt x="809" y="1066"/>
                    <a:pt x="842" y="1040"/>
                  </a:cubicBezTo>
                  <a:cubicBezTo>
                    <a:pt x="927" y="971"/>
                    <a:pt x="954" y="848"/>
                    <a:pt x="886" y="756"/>
                  </a:cubicBezTo>
                  <a:lnTo>
                    <a:pt x="394" y="84"/>
                  </a:lnTo>
                  <a:cubicBezTo>
                    <a:pt x="355" y="31"/>
                    <a:pt x="289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2177;p37">
            <a:extLst>
              <a:ext uri="{FF2B5EF4-FFF2-40B4-BE49-F238E27FC236}">
                <a16:creationId xmlns:a16="http://schemas.microsoft.com/office/drawing/2014/main" id="{419EBF77-82B3-2E42-9F7D-5423FDDA1DF9}"/>
              </a:ext>
            </a:extLst>
          </p:cNvPr>
          <p:cNvSpPr txBox="1">
            <a:spLocks noGrp="1"/>
          </p:cNvSpPr>
          <p:nvPr/>
        </p:nvSpPr>
        <p:spPr>
          <a:xfrm>
            <a:off x="8032327" y="4177061"/>
            <a:ext cx="459947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</a:t>
            </a:r>
            <a:endParaRPr sz="2800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33B8F34B-2368-39F4-63FD-AF6AC0127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663" y="2849240"/>
            <a:ext cx="3161124" cy="1239653"/>
          </a:xfrm>
          <a:prstGeom prst="rect">
            <a:avLst/>
          </a:prstGeom>
        </p:spPr>
      </p:pic>
      <p:sp>
        <p:nvSpPr>
          <p:cNvPr id="12" name="Google Shape;4844;p72">
            <a:extLst>
              <a:ext uri="{FF2B5EF4-FFF2-40B4-BE49-F238E27FC236}">
                <a16:creationId xmlns:a16="http://schemas.microsoft.com/office/drawing/2014/main" id="{5D553EEC-1F15-B8B2-1107-7FA131DC61FE}"/>
              </a:ext>
            </a:extLst>
          </p:cNvPr>
          <p:cNvSpPr txBox="1">
            <a:spLocks noGrp="1"/>
          </p:cNvSpPr>
          <p:nvPr/>
        </p:nvSpPr>
        <p:spPr>
          <a:xfrm>
            <a:off x="1639634" y="3913600"/>
            <a:ext cx="57590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arela Round"/>
              <a:buNone/>
              <a:defRPr sz="35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err="1">
                <a:solidFill>
                  <a:srgbClr val="3C6C97"/>
                </a:solidFill>
              </a:rPr>
              <a:t>Giải</a:t>
            </a:r>
            <a:r>
              <a:rPr lang="en" sz="2800" dirty="0">
                <a:solidFill>
                  <a:srgbClr val="3C6C97"/>
                </a:solidFill>
              </a:rPr>
              <a:t> </a:t>
            </a:r>
            <a:r>
              <a:rPr lang="en" sz="2800" dirty="0" err="1">
                <a:solidFill>
                  <a:srgbClr val="3C6C97"/>
                </a:solidFill>
              </a:rPr>
              <a:t>pháp</a:t>
            </a:r>
            <a:r>
              <a:rPr lang="en" sz="2800" dirty="0">
                <a:solidFill>
                  <a:srgbClr val="3C6C97"/>
                </a:solidFill>
              </a:rPr>
              <a:t> </a:t>
            </a:r>
            <a:r>
              <a:rPr lang="en" sz="2800" dirty="0" err="1">
                <a:solidFill>
                  <a:srgbClr val="3C6C97"/>
                </a:solidFill>
              </a:rPr>
              <a:t>quản</a:t>
            </a:r>
            <a:r>
              <a:rPr lang="en" sz="2800" dirty="0">
                <a:solidFill>
                  <a:srgbClr val="3C6C97"/>
                </a:solidFill>
              </a:rPr>
              <a:t> </a:t>
            </a:r>
            <a:r>
              <a:rPr lang="en" sz="2800" dirty="0" err="1">
                <a:solidFill>
                  <a:srgbClr val="3C6C97"/>
                </a:solidFill>
              </a:rPr>
              <a:t>lý</a:t>
            </a:r>
            <a:r>
              <a:rPr lang="en" sz="2800" dirty="0">
                <a:solidFill>
                  <a:srgbClr val="3C6C97"/>
                </a:solidFill>
              </a:rPr>
              <a:t> </a:t>
            </a:r>
            <a:r>
              <a:rPr lang="en" sz="2800" dirty="0" err="1">
                <a:solidFill>
                  <a:srgbClr val="3C6C97"/>
                </a:solidFill>
              </a:rPr>
              <a:t>công</a:t>
            </a:r>
            <a:r>
              <a:rPr lang="en" sz="2800" dirty="0">
                <a:solidFill>
                  <a:srgbClr val="3C6C97"/>
                </a:solidFill>
              </a:rPr>
              <a:t> </a:t>
            </a:r>
            <a:r>
              <a:rPr lang="en" sz="2800" dirty="0" err="1">
                <a:solidFill>
                  <a:srgbClr val="3C6C97"/>
                </a:solidFill>
              </a:rPr>
              <a:t>việc</a:t>
            </a:r>
            <a:endParaRPr sz="2800" dirty="0">
              <a:solidFill>
                <a:srgbClr val="3C6C97"/>
              </a:solidFill>
            </a:endParaRPr>
          </a:p>
        </p:txBody>
      </p:sp>
      <p:sp>
        <p:nvSpPr>
          <p:cNvPr id="50" name="Google Shape;4844;p72">
            <a:extLst>
              <a:ext uri="{FF2B5EF4-FFF2-40B4-BE49-F238E27FC236}">
                <a16:creationId xmlns:a16="http://schemas.microsoft.com/office/drawing/2014/main" id="{A158DD03-6C97-A042-A7DA-DF2A8CFF3126}"/>
              </a:ext>
            </a:extLst>
          </p:cNvPr>
          <p:cNvSpPr txBox="1">
            <a:spLocks noGrp="1"/>
          </p:cNvSpPr>
          <p:nvPr/>
        </p:nvSpPr>
        <p:spPr>
          <a:xfrm>
            <a:off x="697070" y="2391189"/>
            <a:ext cx="57590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arela Round"/>
              <a:buNone/>
              <a:defRPr sz="35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3C6C9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39"/>
          <p:cNvSpPr/>
          <p:nvPr/>
        </p:nvSpPr>
        <p:spPr>
          <a:xfrm>
            <a:off x="1271376" y="1132201"/>
            <a:ext cx="1245895" cy="1148568"/>
          </a:xfrm>
          <a:custGeom>
            <a:avLst/>
            <a:gdLst/>
            <a:ahLst/>
            <a:cxnLst/>
            <a:rect l="l" t="t" r="r" b="b"/>
            <a:pathLst>
              <a:path w="21493" h="19814" extrusionOk="0">
                <a:moveTo>
                  <a:pt x="15473" y="1"/>
                </a:moveTo>
                <a:cubicBezTo>
                  <a:pt x="14968" y="1"/>
                  <a:pt x="14459" y="79"/>
                  <a:pt x="13954" y="241"/>
                </a:cubicBezTo>
                <a:cubicBezTo>
                  <a:pt x="12920" y="574"/>
                  <a:pt x="11997" y="1152"/>
                  <a:pt x="11015" y="1600"/>
                </a:cubicBezTo>
                <a:cubicBezTo>
                  <a:pt x="10454" y="1816"/>
                  <a:pt x="9874" y="1951"/>
                  <a:pt x="9279" y="2041"/>
                </a:cubicBezTo>
                <a:cubicBezTo>
                  <a:pt x="7450" y="2261"/>
                  <a:pt x="5580" y="2270"/>
                  <a:pt x="3913" y="3160"/>
                </a:cubicBezTo>
                <a:cubicBezTo>
                  <a:pt x="2185" y="4081"/>
                  <a:pt x="1007" y="5885"/>
                  <a:pt x="489" y="7735"/>
                </a:cubicBezTo>
                <a:cubicBezTo>
                  <a:pt x="0" y="9482"/>
                  <a:pt x="46" y="11457"/>
                  <a:pt x="684" y="13160"/>
                </a:cubicBezTo>
                <a:cubicBezTo>
                  <a:pt x="746" y="13326"/>
                  <a:pt x="814" y="13489"/>
                  <a:pt x="884" y="13650"/>
                </a:cubicBezTo>
                <a:cubicBezTo>
                  <a:pt x="1462" y="15173"/>
                  <a:pt x="2479" y="16548"/>
                  <a:pt x="3737" y="17553"/>
                </a:cubicBezTo>
                <a:cubicBezTo>
                  <a:pt x="5549" y="18999"/>
                  <a:pt x="7723" y="19800"/>
                  <a:pt x="10051" y="19814"/>
                </a:cubicBezTo>
                <a:cubicBezTo>
                  <a:pt x="10073" y="19814"/>
                  <a:pt x="10095" y="19814"/>
                  <a:pt x="10117" y="19814"/>
                </a:cubicBezTo>
                <a:cubicBezTo>
                  <a:pt x="14792" y="19814"/>
                  <a:pt x="19404" y="16777"/>
                  <a:pt x="20856" y="12270"/>
                </a:cubicBezTo>
                <a:cubicBezTo>
                  <a:pt x="21260" y="11015"/>
                  <a:pt x="21492" y="9633"/>
                  <a:pt x="21473" y="8313"/>
                </a:cubicBezTo>
                <a:cubicBezTo>
                  <a:pt x="21467" y="7987"/>
                  <a:pt x="21444" y="7655"/>
                  <a:pt x="21403" y="7328"/>
                </a:cubicBezTo>
                <a:cubicBezTo>
                  <a:pt x="21340" y="6580"/>
                  <a:pt x="21207" y="5839"/>
                  <a:pt x="21005" y="5121"/>
                </a:cubicBezTo>
                <a:cubicBezTo>
                  <a:pt x="20971" y="5001"/>
                  <a:pt x="20934" y="4880"/>
                  <a:pt x="20895" y="4762"/>
                </a:cubicBezTo>
                <a:cubicBezTo>
                  <a:pt x="20727" y="3980"/>
                  <a:pt x="20448" y="3227"/>
                  <a:pt x="19991" y="2559"/>
                </a:cubicBezTo>
                <a:cubicBezTo>
                  <a:pt x="19406" y="1707"/>
                  <a:pt x="18634" y="936"/>
                  <a:pt x="17682" y="500"/>
                </a:cubicBezTo>
                <a:cubicBezTo>
                  <a:pt x="16971" y="174"/>
                  <a:pt x="16226" y="1"/>
                  <a:pt x="154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4" name="Google Shape;2254;p39"/>
          <p:cNvSpPr txBox="1">
            <a:spLocks noGrp="1"/>
          </p:cNvSpPr>
          <p:nvPr>
            <p:ph type="title"/>
          </p:nvPr>
        </p:nvSpPr>
        <p:spPr>
          <a:xfrm>
            <a:off x="1291500" y="2400499"/>
            <a:ext cx="4320000" cy="150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Ứng dụng tương tự</a:t>
            </a:r>
            <a:endParaRPr/>
          </a:p>
        </p:txBody>
      </p:sp>
      <p:sp>
        <p:nvSpPr>
          <p:cNvPr id="2255" name="Google Shape;2255;p39"/>
          <p:cNvSpPr txBox="1">
            <a:spLocks noGrp="1"/>
          </p:cNvSpPr>
          <p:nvPr>
            <p:ph type="title" idx="2"/>
          </p:nvPr>
        </p:nvSpPr>
        <p:spPr>
          <a:xfrm>
            <a:off x="1291500" y="12415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73" name="Google Shape;2273;p39"/>
          <p:cNvSpPr/>
          <p:nvPr/>
        </p:nvSpPr>
        <p:spPr>
          <a:xfrm>
            <a:off x="8" y="-7"/>
            <a:ext cx="1190838" cy="333300"/>
          </a:xfrm>
          <a:custGeom>
            <a:avLst/>
            <a:gdLst/>
            <a:ahLst/>
            <a:cxnLst/>
            <a:rect l="l" t="t" r="r" b="b"/>
            <a:pathLst>
              <a:path w="13056" h="3654" extrusionOk="0">
                <a:moveTo>
                  <a:pt x="12825" y="0"/>
                </a:moveTo>
                <a:cubicBezTo>
                  <a:pt x="12738" y="0"/>
                  <a:pt x="12656" y="56"/>
                  <a:pt x="12627" y="144"/>
                </a:cubicBezTo>
                <a:cubicBezTo>
                  <a:pt x="12627" y="146"/>
                  <a:pt x="12522" y="458"/>
                  <a:pt x="12244" y="880"/>
                </a:cubicBezTo>
                <a:cubicBezTo>
                  <a:pt x="12180" y="974"/>
                  <a:pt x="12207" y="1103"/>
                  <a:pt x="12301" y="1165"/>
                </a:cubicBezTo>
                <a:cubicBezTo>
                  <a:pt x="12336" y="1190"/>
                  <a:pt x="12377" y="1201"/>
                  <a:pt x="12416" y="1201"/>
                </a:cubicBezTo>
                <a:cubicBezTo>
                  <a:pt x="12483" y="1201"/>
                  <a:pt x="12549" y="1169"/>
                  <a:pt x="12588" y="1108"/>
                </a:cubicBezTo>
                <a:cubicBezTo>
                  <a:pt x="12902" y="635"/>
                  <a:pt x="13017" y="284"/>
                  <a:pt x="13020" y="270"/>
                </a:cubicBezTo>
                <a:cubicBezTo>
                  <a:pt x="13056" y="162"/>
                  <a:pt x="12996" y="45"/>
                  <a:pt x="12888" y="10"/>
                </a:cubicBezTo>
                <a:cubicBezTo>
                  <a:pt x="12867" y="3"/>
                  <a:pt x="12846" y="0"/>
                  <a:pt x="12825" y="0"/>
                </a:cubicBezTo>
                <a:close/>
                <a:moveTo>
                  <a:pt x="238" y="806"/>
                </a:moveTo>
                <a:cubicBezTo>
                  <a:pt x="169" y="806"/>
                  <a:pt x="102" y="840"/>
                  <a:pt x="63" y="903"/>
                </a:cubicBezTo>
                <a:cubicBezTo>
                  <a:pt x="1" y="999"/>
                  <a:pt x="29" y="1126"/>
                  <a:pt x="127" y="1188"/>
                </a:cubicBezTo>
                <a:cubicBezTo>
                  <a:pt x="128" y="1188"/>
                  <a:pt x="180" y="1222"/>
                  <a:pt x="276" y="1279"/>
                </a:cubicBezTo>
                <a:cubicBezTo>
                  <a:pt x="309" y="1298"/>
                  <a:pt x="345" y="1309"/>
                  <a:pt x="382" y="1309"/>
                </a:cubicBezTo>
                <a:cubicBezTo>
                  <a:pt x="451" y="1309"/>
                  <a:pt x="520" y="1273"/>
                  <a:pt x="559" y="1208"/>
                </a:cubicBezTo>
                <a:cubicBezTo>
                  <a:pt x="618" y="1110"/>
                  <a:pt x="586" y="983"/>
                  <a:pt x="488" y="924"/>
                </a:cubicBezTo>
                <a:cubicBezTo>
                  <a:pt x="398" y="869"/>
                  <a:pt x="348" y="839"/>
                  <a:pt x="348" y="837"/>
                </a:cubicBezTo>
                <a:cubicBezTo>
                  <a:pt x="314" y="816"/>
                  <a:pt x="275" y="806"/>
                  <a:pt x="238" y="806"/>
                </a:cubicBezTo>
                <a:close/>
                <a:moveTo>
                  <a:pt x="1155" y="1332"/>
                </a:moveTo>
                <a:cubicBezTo>
                  <a:pt x="1082" y="1332"/>
                  <a:pt x="1010" y="1372"/>
                  <a:pt x="972" y="1442"/>
                </a:cubicBezTo>
                <a:cubicBezTo>
                  <a:pt x="919" y="1541"/>
                  <a:pt x="956" y="1667"/>
                  <a:pt x="1057" y="1720"/>
                </a:cubicBezTo>
                <a:cubicBezTo>
                  <a:pt x="1319" y="1860"/>
                  <a:pt x="1587" y="1998"/>
                  <a:pt x="1856" y="2127"/>
                </a:cubicBezTo>
                <a:cubicBezTo>
                  <a:pt x="1885" y="2142"/>
                  <a:pt x="1916" y="2147"/>
                  <a:pt x="1947" y="2147"/>
                </a:cubicBezTo>
                <a:cubicBezTo>
                  <a:pt x="2023" y="2147"/>
                  <a:pt x="2097" y="2104"/>
                  <a:pt x="2133" y="2030"/>
                </a:cubicBezTo>
                <a:cubicBezTo>
                  <a:pt x="2182" y="1927"/>
                  <a:pt x="2138" y="1805"/>
                  <a:pt x="2035" y="1755"/>
                </a:cubicBezTo>
                <a:cubicBezTo>
                  <a:pt x="1773" y="1628"/>
                  <a:pt x="1509" y="1493"/>
                  <a:pt x="1252" y="1357"/>
                </a:cubicBezTo>
                <a:cubicBezTo>
                  <a:pt x="1221" y="1340"/>
                  <a:pt x="1188" y="1332"/>
                  <a:pt x="1155" y="1332"/>
                </a:cubicBezTo>
                <a:close/>
                <a:moveTo>
                  <a:pt x="11860" y="1477"/>
                </a:moveTo>
                <a:cubicBezTo>
                  <a:pt x="11806" y="1477"/>
                  <a:pt x="11752" y="1497"/>
                  <a:pt x="11713" y="1539"/>
                </a:cubicBezTo>
                <a:cubicBezTo>
                  <a:pt x="11518" y="1741"/>
                  <a:pt x="11303" y="1931"/>
                  <a:pt x="11073" y="2099"/>
                </a:cubicBezTo>
                <a:cubicBezTo>
                  <a:pt x="10981" y="2168"/>
                  <a:pt x="10961" y="2298"/>
                  <a:pt x="11029" y="2390"/>
                </a:cubicBezTo>
                <a:cubicBezTo>
                  <a:pt x="11069" y="2445"/>
                  <a:pt x="11131" y="2473"/>
                  <a:pt x="11195" y="2473"/>
                </a:cubicBezTo>
                <a:cubicBezTo>
                  <a:pt x="11238" y="2473"/>
                  <a:pt x="11280" y="2461"/>
                  <a:pt x="11317" y="2432"/>
                </a:cubicBezTo>
                <a:cubicBezTo>
                  <a:pt x="11567" y="2250"/>
                  <a:pt x="11799" y="2046"/>
                  <a:pt x="12010" y="1826"/>
                </a:cubicBezTo>
                <a:cubicBezTo>
                  <a:pt x="12088" y="1745"/>
                  <a:pt x="12087" y="1614"/>
                  <a:pt x="12005" y="1534"/>
                </a:cubicBezTo>
                <a:cubicBezTo>
                  <a:pt x="11964" y="1496"/>
                  <a:pt x="11912" y="1477"/>
                  <a:pt x="11860" y="1477"/>
                </a:cubicBezTo>
                <a:close/>
                <a:moveTo>
                  <a:pt x="2752" y="2103"/>
                </a:moveTo>
                <a:cubicBezTo>
                  <a:pt x="2672" y="2103"/>
                  <a:pt x="2596" y="2150"/>
                  <a:pt x="2563" y="2228"/>
                </a:cubicBezTo>
                <a:cubicBezTo>
                  <a:pt x="2517" y="2333"/>
                  <a:pt x="2567" y="2453"/>
                  <a:pt x="2671" y="2500"/>
                </a:cubicBezTo>
                <a:cubicBezTo>
                  <a:pt x="2950" y="2620"/>
                  <a:pt x="3230" y="2732"/>
                  <a:pt x="3503" y="2834"/>
                </a:cubicBezTo>
                <a:cubicBezTo>
                  <a:pt x="3527" y="2843"/>
                  <a:pt x="3550" y="2849"/>
                  <a:pt x="3575" y="2849"/>
                </a:cubicBezTo>
                <a:cubicBezTo>
                  <a:pt x="3658" y="2849"/>
                  <a:pt x="3738" y="2797"/>
                  <a:pt x="3768" y="2714"/>
                </a:cubicBezTo>
                <a:cubicBezTo>
                  <a:pt x="3809" y="2608"/>
                  <a:pt x="3754" y="2489"/>
                  <a:pt x="3648" y="2448"/>
                </a:cubicBezTo>
                <a:cubicBezTo>
                  <a:pt x="3382" y="2347"/>
                  <a:pt x="3107" y="2237"/>
                  <a:pt x="2834" y="2120"/>
                </a:cubicBezTo>
                <a:cubicBezTo>
                  <a:pt x="2807" y="2108"/>
                  <a:pt x="2779" y="2103"/>
                  <a:pt x="2752" y="2103"/>
                </a:cubicBezTo>
                <a:close/>
                <a:moveTo>
                  <a:pt x="10443" y="2526"/>
                </a:moveTo>
                <a:cubicBezTo>
                  <a:pt x="10411" y="2526"/>
                  <a:pt x="10378" y="2533"/>
                  <a:pt x="10348" y="2549"/>
                </a:cubicBezTo>
                <a:cubicBezTo>
                  <a:pt x="10100" y="2677"/>
                  <a:pt x="9836" y="2790"/>
                  <a:pt x="9563" y="2886"/>
                </a:cubicBezTo>
                <a:cubicBezTo>
                  <a:pt x="9455" y="2923"/>
                  <a:pt x="9398" y="3042"/>
                  <a:pt x="9435" y="3150"/>
                </a:cubicBezTo>
                <a:cubicBezTo>
                  <a:pt x="9464" y="3235"/>
                  <a:pt x="9545" y="3288"/>
                  <a:pt x="9630" y="3288"/>
                </a:cubicBezTo>
                <a:cubicBezTo>
                  <a:pt x="9653" y="3288"/>
                  <a:pt x="9676" y="3285"/>
                  <a:pt x="9698" y="3276"/>
                </a:cubicBezTo>
                <a:cubicBezTo>
                  <a:pt x="9990" y="3175"/>
                  <a:pt x="10274" y="3054"/>
                  <a:pt x="10538" y="2916"/>
                </a:cubicBezTo>
                <a:cubicBezTo>
                  <a:pt x="10640" y="2865"/>
                  <a:pt x="10679" y="2739"/>
                  <a:pt x="10626" y="2638"/>
                </a:cubicBezTo>
                <a:cubicBezTo>
                  <a:pt x="10590" y="2567"/>
                  <a:pt x="10518" y="2526"/>
                  <a:pt x="10443" y="2526"/>
                </a:cubicBezTo>
                <a:close/>
                <a:moveTo>
                  <a:pt x="4414" y="2724"/>
                </a:moveTo>
                <a:cubicBezTo>
                  <a:pt x="4326" y="2724"/>
                  <a:pt x="4244" y="2781"/>
                  <a:pt x="4217" y="2870"/>
                </a:cubicBezTo>
                <a:cubicBezTo>
                  <a:pt x="4181" y="2978"/>
                  <a:pt x="4243" y="3095"/>
                  <a:pt x="4351" y="3129"/>
                </a:cubicBezTo>
                <a:cubicBezTo>
                  <a:pt x="4646" y="3221"/>
                  <a:pt x="4936" y="3302"/>
                  <a:pt x="5218" y="3371"/>
                </a:cubicBezTo>
                <a:cubicBezTo>
                  <a:pt x="5234" y="3375"/>
                  <a:pt x="5252" y="3377"/>
                  <a:pt x="5268" y="3377"/>
                </a:cubicBezTo>
                <a:cubicBezTo>
                  <a:pt x="5360" y="3377"/>
                  <a:pt x="5445" y="3315"/>
                  <a:pt x="5468" y="3219"/>
                </a:cubicBezTo>
                <a:cubicBezTo>
                  <a:pt x="5494" y="3109"/>
                  <a:pt x="5427" y="2998"/>
                  <a:pt x="5315" y="2969"/>
                </a:cubicBezTo>
                <a:cubicBezTo>
                  <a:pt x="5044" y="2904"/>
                  <a:pt x="4761" y="2824"/>
                  <a:pt x="4475" y="2733"/>
                </a:cubicBezTo>
                <a:cubicBezTo>
                  <a:pt x="4455" y="2727"/>
                  <a:pt x="4435" y="2724"/>
                  <a:pt x="4414" y="2724"/>
                </a:cubicBezTo>
                <a:close/>
                <a:moveTo>
                  <a:pt x="8778" y="3111"/>
                </a:moveTo>
                <a:cubicBezTo>
                  <a:pt x="8764" y="3111"/>
                  <a:pt x="8749" y="3113"/>
                  <a:pt x="8734" y="3116"/>
                </a:cubicBezTo>
                <a:cubicBezTo>
                  <a:pt x="8633" y="3138"/>
                  <a:pt x="8530" y="3157"/>
                  <a:pt x="8425" y="3175"/>
                </a:cubicBezTo>
                <a:cubicBezTo>
                  <a:pt x="8253" y="3205"/>
                  <a:pt x="8071" y="3226"/>
                  <a:pt x="7887" y="3239"/>
                </a:cubicBezTo>
                <a:cubicBezTo>
                  <a:pt x="7773" y="3247"/>
                  <a:pt x="7688" y="3345"/>
                  <a:pt x="7695" y="3460"/>
                </a:cubicBezTo>
                <a:cubicBezTo>
                  <a:pt x="7702" y="3568"/>
                  <a:pt x="7795" y="3651"/>
                  <a:pt x="7901" y="3651"/>
                </a:cubicBezTo>
                <a:lnTo>
                  <a:pt x="7915" y="3651"/>
                </a:lnTo>
                <a:cubicBezTo>
                  <a:pt x="8113" y="3637"/>
                  <a:pt x="8308" y="3614"/>
                  <a:pt x="8494" y="3582"/>
                </a:cubicBezTo>
                <a:cubicBezTo>
                  <a:pt x="8604" y="3565"/>
                  <a:pt x="8714" y="3543"/>
                  <a:pt x="8821" y="3520"/>
                </a:cubicBezTo>
                <a:cubicBezTo>
                  <a:pt x="8932" y="3497"/>
                  <a:pt x="9003" y="3387"/>
                  <a:pt x="8980" y="3276"/>
                </a:cubicBezTo>
                <a:cubicBezTo>
                  <a:pt x="8959" y="3179"/>
                  <a:pt x="8874" y="3111"/>
                  <a:pt x="8778" y="3111"/>
                </a:cubicBezTo>
                <a:close/>
                <a:moveTo>
                  <a:pt x="6135" y="3142"/>
                </a:moveTo>
                <a:cubicBezTo>
                  <a:pt x="6035" y="3142"/>
                  <a:pt x="5948" y="3215"/>
                  <a:pt x="5932" y="3315"/>
                </a:cubicBezTo>
                <a:cubicBezTo>
                  <a:pt x="5914" y="3428"/>
                  <a:pt x="5991" y="3534"/>
                  <a:pt x="6104" y="3552"/>
                </a:cubicBezTo>
                <a:cubicBezTo>
                  <a:pt x="6412" y="3602"/>
                  <a:pt x="6715" y="3635"/>
                  <a:pt x="7004" y="3653"/>
                </a:cubicBezTo>
                <a:lnTo>
                  <a:pt x="7017" y="3653"/>
                </a:lnTo>
                <a:cubicBezTo>
                  <a:pt x="7125" y="3653"/>
                  <a:pt x="7215" y="3570"/>
                  <a:pt x="7222" y="3460"/>
                </a:cubicBezTo>
                <a:cubicBezTo>
                  <a:pt x="7229" y="3345"/>
                  <a:pt x="7142" y="3247"/>
                  <a:pt x="7029" y="3240"/>
                </a:cubicBezTo>
                <a:cubicBezTo>
                  <a:pt x="6753" y="3224"/>
                  <a:pt x="6464" y="3192"/>
                  <a:pt x="6170" y="3145"/>
                </a:cubicBezTo>
                <a:cubicBezTo>
                  <a:pt x="6158" y="3143"/>
                  <a:pt x="6146" y="3142"/>
                  <a:pt x="6135" y="314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415;p43">
            <a:extLst>
              <a:ext uri="{FF2B5EF4-FFF2-40B4-BE49-F238E27FC236}">
                <a16:creationId xmlns:a16="http://schemas.microsoft.com/office/drawing/2014/main" id="{4C694A2E-93F6-7D54-435A-42BDF7F96FF4}"/>
              </a:ext>
            </a:extLst>
          </p:cNvPr>
          <p:cNvGrpSpPr/>
          <p:nvPr/>
        </p:nvGrpSpPr>
        <p:grpSpPr>
          <a:xfrm>
            <a:off x="5931748" y="1970410"/>
            <a:ext cx="2039604" cy="1554500"/>
            <a:chOff x="4512152" y="433974"/>
            <a:chExt cx="938483" cy="715271"/>
          </a:xfrm>
        </p:grpSpPr>
        <p:sp>
          <p:nvSpPr>
            <p:cNvPr id="3" name="Google Shape;2416;p43">
              <a:extLst>
                <a:ext uri="{FF2B5EF4-FFF2-40B4-BE49-F238E27FC236}">
                  <a16:creationId xmlns:a16="http://schemas.microsoft.com/office/drawing/2014/main" id="{3F1344C6-3961-B50C-0524-807C77FA9B8F}"/>
                </a:ext>
              </a:extLst>
            </p:cNvPr>
            <p:cNvSpPr/>
            <p:nvPr/>
          </p:nvSpPr>
          <p:spPr>
            <a:xfrm>
              <a:off x="4620634" y="433974"/>
              <a:ext cx="720236" cy="700342"/>
            </a:xfrm>
            <a:custGeom>
              <a:avLst/>
              <a:gdLst/>
              <a:ahLst/>
              <a:cxnLst/>
              <a:rect l="l" t="t" r="r" b="b"/>
              <a:pathLst>
                <a:path w="13504" h="13131" extrusionOk="0">
                  <a:moveTo>
                    <a:pt x="7043" y="0"/>
                  </a:moveTo>
                  <a:cubicBezTo>
                    <a:pt x="6925" y="0"/>
                    <a:pt x="6807" y="3"/>
                    <a:pt x="6689" y="10"/>
                  </a:cubicBezTo>
                  <a:cubicBezTo>
                    <a:pt x="5425" y="82"/>
                    <a:pt x="4378" y="295"/>
                    <a:pt x="3254" y="880"/>
                  </a:cubicBezTo>
                  <a:cubicBezTo>
                    <a:pt x="2907" y="1061"/>
                    <a:pt x="2581" y="1282"/>
                    <a:pt x="2280" y="1532"/>
                  </a:cubicBezTo>
                  <a:cubicBezTo>
                    <a:pt x="1516" y="2168"/>
                    <a:pt x="917" y="3003"/>
                    <a:pt x="534" y="3908"/>
                  </a:cubicBezTo>
                  <a:cubicBezTo>
                    <a:pt x="213" y="4665"/>
                    <a:pt x="199" y="4709"/>
                    <a:pt x="89" y="5530"/>
                  </a:cubicBezTo>
                  <a:cubicBezTo>
                    <a:pt x="80" y="5594"/>
                    <a:pt x="73" y="5657"/>
                    <a:pt x="66" y="5721"/>
                  </a:cubicBezTo>
                  <a:cubicBezTo>
                    <a:pt x="2" y="6281"/>
                    <a:pt x="1" y="6847"/>
                    <a:pt x="96" y="7403"/>
                  </a:cubicBezTo>
                  <a:cubicBezTo>
                    <a:pt x="126" y="7593"/>
                    <a:pt x="169" y="7779"/>
                    <a:pt x="226" y="7967"/>
                  </a:cubicBezTo>
                  <a:cubicBezTo>
                    <a:pt x="343" y="8362"/>
                    <a:pt x="500" y="8746"/>
                    <a:pt x="694" y="9113"/>
                  </a:cubicBezTo>
                  <a:cubicBezTo>
                    <a:pt x="818" y="9420"/>
                    <a:pt x="963" y="9719"/>
                    <a:pt x="1121" y="9985"/>
                  </a:cubicBezTo>
                  <a:cubicBezTo>
                    <a:pt x="1666" y="10912"/>
                    <a:pt x="2513" y="11787"/>
                    <a:pt x="3449" y="12321"/>
                  </a:cubicBezTo>
                  <a:cubicBezTo>
                    <a:pt x="4413" y="12869"/>
                    <a:pt x="5492" y="13131"/>
                    <a:pt x="6580" y="13131"/>
                  </a:cubicBezTo>
                  <a:cubicBezTo>
                    <a:pt x="7122" y="13131"/>
                    <a:pt x="7667" y="13066"/>
                    <a:pt x="8200" y="12939"/>
                  </a:cubicBezTo>
                  <a:cubicBezTo>
                    <a:pt x="8765" y="12806"/>
                    <a:pt x="9359" y="12533"/>
                    <a:pt x="9873" y="12271"/>
                  </a:cubicBezTo>
                  <a:cubicBezTo>
                    <a:pt x="9992" y="12209"/>
                    <a:pt x="10100" y="12138"/>
                    <a:pt x="10210" y="12062"/>
                  </a:cubicBezTo>
                  <a:cubicBezTo>
                    <a:pt x="11020" y="11489"/>
                    <a:pt x="11727" y="10885"/>
                    <a:pt x="12278" y="10082"/>
                  </a:cubicBezTo>
                  <a:cubicBezTo>
                    <a:pt x="12379" y="9939"/>
                    <a:pt x="12474" y="9788"/>
                    <a:pt x="12563" y="9630"/>
                  </a:cubicBezTo>
                  <a:cubicBezTo>
                    <a:pt x="13224" y="8468"/>
                    <a:pt x="13504" y="7114"/>
                    <a:pt x="13391" y="5796"/>
                  </a:cubicBezTo>
                  <a:cubicBezTo>
                    <a:pt x="13307" y="4823"/>
                    <a:pt x="13008" y="3869"/>
                    <a:pt x="12490" y="3026"/>
                  </a:cubicBezTo>
                  <a:cubicBezTo>
                    <a:pt x="12150" y="2473"/>
                    <a:pt x="11735" y="1986"/>
                    <a:pt x="11262" y="1575"/>
                  </a:cubicBezTo>
                  <a:cubicBezTo>
                    <a:pt x="10474" y="885"/>
                    <a:pt x="9526" y="403"/>
                    <a:pt x="8505" y="168"/>
                  </a:cubicBezTo>
                  <a:cubicBezTo>
                    <a:pt x="8031" y="57"/>
                    <a:pt x="7540" y="0"/>
                    <a:pt x="70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417;p43">
              <a:extLst>
                <a:ext uri="{FF2B5EF4-FFF2-40B4-BE49-F238E27FC236}">
                  <a16:creationId xmlns:a16="http://schemas.microsoft.com/office/drawing/2014/main" id="{141F9BDF-35A0-84DF-8150-1C6B326F9A90}"/>
                </a:ext>
              </a:extLst>
            </p:cNvPr>
            <p:cNvSpPr/>
            <p:nvPr/>
          </p:nvSpPr>
          <p:spPr>
            <a:xfrm>
              <a:off x="4624154" y="515683"/>
              <a:ext cx="710689" cy="238354"/>
            </a:xfrm>
            <a:custGeom>
              <a:avLst/>
              <a:gdLst/>
              <a:ahLst/>
              <a:cxnLst/>
              <a:rect l="l" t="t" r="r" b="b"/>
              <a:pathLst>
                <a:path w="13325" h="4469" extrusionOk="0">
                  <a:moveTo>
                    <a:pt x="2214" y="0"/>
                  </a:moveTo>
                  <a:cubicBezTo>
                    <a:pt x="1450" y="636"/>
                    <a:pt x="851" y="1471"/>
                    <a:pt x="468" y="2376"/>
                  </a:cubicBezTo>
                  <a:cubicBezTo>
                    <a:pt x="454" y="2410"/>
                    <a:pt x="440" y="2442"/>
                    <a:pt x="429" y="2472"/>
                  </a:cubicBezTo>
                  <a:cubicBezTo>
                    <a:pt x="364" y="2623"/>
                    <a:pt x="314" y="2743"/>
                    <a:pt x="273" y="2850"/>
                  </a:cubicBezTo>
                  <a:cubicBezTo>
                    <a:pt x="133" y="3209"/>
                    <a:pt x="105" y="3392"/>
                    <a:pt x="23" y="3998"/>
                  </a:cubicBezTo>
                  <a:cubicBezTo>
                    <a:pt x="14" y="4062"/>
                    <a:pt x="7" y="4125"/>
                    <a:pt x="0" y="4189"/>
                  </a:cubicBezTo>
                  <a:cubicBezTo>
                    <a:pt x="2506" y="4364"/>
                    <a:pt x="5011" y="4469"/>
                    <a:pt x="7514" y="4469"/>
                  </a:cubicBezTo>
                  <a:cubicBezTo>
                    <a:pt x="9453" y="4469"/>
                    <a:pt x="11390" y="4406"/>
                    <a:pt x="13325" y="4264"/>
                  </a:cubicBezTo>
                  <a:cubicBezTo>
                    <a:pt x="13282" y="3775"/>
                    <a:pt x="13186" y="3291"/>
                    <a:pt x="13034" y="2823"/>
                  </a:cubicBezTo>
                  <a:cubicBezTo>
                    <a:pt x="12995" y="2699"/>
                    <a:pt x="12951" y="2577"/>
                    <a:pt x="12903" y="2456"/>
                  </a:cubicBezTo>
                  <a:cubicBezTo>
                    <a:pt x="12772" y="2123"/>
                    <a:pt x="12614" y="1802"/>
                    <a:pt x="12424" y="1494"/>
                  </a:cubicBezTo>
                  <a:cubicBezTo>
                    <a:pt x="12084" y="941"/>
                    <a:pt x="11669" y="454"/>
                    <a:pt x="11196" y="43"/>
                  </a:cubicBezTo>
                  <a:cubicBezTo>
                    <a:pt x="9891" y="118"/>
                    <a:pt x="8582" y="152"/>
                    <a:pt x="7271" y="152"/>
                  </a:cubicBezTo>
                  <a:cubicBezTo>
                    <a:pt x="5587" y="152"/>
                    <a:pt x="3900" y="96"/>
                    <a:pt x="2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18;p43">
              <a:extLst>
                <a:ext uri="{FF2B5EF4-FFF2-40B4-BE49-F238E27FC236}">
                  <a16:creationId xmlns:a16="http://schemas.microsoft.com/office/drawing/2014/main" id="{B0786487-21A9-1F69-04EE-79FA6642C748}"/>
                </a:ext>
              </a:extLst>
            </p:cNvPr>
            <p:cNvSpPr/>
            <p:nvPr/>
          </p:nvSpPr>
          <p:spPr>
            <a:xfrm>
              <a:off x="4625754" y="828757"/>
              <a:ext cx="649727" cy="305556"/>
            </a:xfrm>
            <a:custGeom>
              <a:avLst/>
              <a:gdLst/>
              <a:ahLst/>
              <a:cxnLst/>
              <a:rect l="l" t="t" r="r" b="b"/>
              <a:pathLst>
                <a:path w="12182" h="5729" extrusionOk="0">
                  <a:moveTo>
                    <a:pt x="0" y="1"/>
                  </a:moveTo>
                  <a:lnTo>
                    <a:pt x="0" y="1"/>
                  </a:lnTo>
                  <a:cubicBezTo>
                    <a:pt x="30" y="191"/>
                    <a:pt x="73" y="377"/>
                    <a:pt x="130" y="565"/>
                  </a:cubicBezTo>
                  <a:cubicBezTo>
                    <a:pt x="247" y="960"/>
                    <a:pt x="404" y="1344"/>
                    <a:pt x="598" y="1711"/>
                  </a:cubicBezTo>
                  <a:cubicBezTo>
                    <a:pt x="722" y="2018"/>
                    <a:pt x="867" y="2317"/>
                    <a:pt x="1025" y="2583"/>
                  </a:cubicBezTo>
                  <a:cubicBezTo>
                    <a:pt x="1570" y="3510"/>
                    <a:pt x="2417" y="4385"/>
                    <a:pt x="3353" y="4919"/>
                  </a:cubicBezTo>
                  <a:cubicBezTo>
                    <a:pt x="4317" y="5467"/>
                    <a:pt x="5396" y="5729"/>
                    <a:pt x="6484" y="5729"/>
                  </a:cubicBezTo>
                  <a:cubicBezTo>
                    <a:pt x="7026" y="5729"/>
                    <a:pt x="7571" y="5664"/>
                    <a:pt x="8104" y="5537"/>
                  </a:cubicBezTo>
                  <a:cubicBezTo>
                    <a:pt x="8669" y="5404"/>
                    <a:pt x="9263" y="5131"/>
                    <a:pt x="9777" y="4869"/>
                  </a:cubicBezTo>
                  <a:cubicBezTo>
                    <a:pt x="9896" y="4807"/>
                    <a:pt x="10004" y="4736"/>
                    <a:pt x="10114" y="4660"/>
                  </a:cubicBezTo>
                  <a:cubicBezTo>
                    <a:pt x="10924" y="4087"/>
                    <a:pt x="11631" y="3483"/>
                    <a:pt x="12182" y="2680"/>
                  </a:cubicBezTo>
                  <a:cubicBezTo>
                    <a:pt x="8065" y="2147"/>
                    <a:pt x="4005" y="117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419;p43">
              <a:extLst>
                <a:ext uri="{FF2B5EF4-FFF2-40B4-BE49-F238E27FC236}">
                  <a16:creationId xmlns:a16="http://schemas.microsoft.com/office/drawing/2014/main" id="{9E428895-C136-ED05-41A8-E751F7FF5C05}"/>
                </a:ext>
              </a:extLst>
            </p:cNvPr>
            <p:cNvSpPr/>
            <p:nvPr/>
          </p:nvSpPr>
          <p:spPr>
            <a:xfrm>
              <a:off x="4512152" y="646673"/>
              <a:ext cx="938483" cy="326677"/>
            </a:xfrm>
            <a:custGeom>
              <a:avLst/>
              <a:gdLst/>
              <a:ahLst/>
              <a:cxnLst/>
              <a:rect l="l" t="t" r="r" b="b"/>
              <a:pathLst>
                <a:path w="17596" h="6125" extrusionOk="0">
                  <a:moveTo>
                    <a:pt x="15003" y="0"/>
                  </a:moveTo>
                  <a:lnTo>
                    <a:pt x="15003" y="0"/>
                  </a:lnTo>
                  <a:cubicBezTo>
                    <a:pt x="15051" y="121"/>
                    <a:pt x="15095" y="243"/>
                    <a:pt x="15134" y="367"/>
                  </a:cubicBezTo>
                  <a:cubicBezTo>
                    <a:pt x="15483" y="519"/>
                    <a:pt x="15793" y="686"/>
                    <a:pt x="16063" y="863"/>
                  </a:cubicBezTo>
                  <a:cubicBezTo>
                    <a:pt x="16676" y="1269"/>
                    <a:pt x="17055" y="1733"/>
                    <a:pt x="17154" y="2210"/>
                  </a:cubicBezTo>
                  <a:cubicBezTo>
                    <a:pt x="17172" y="2297"/>
                    <a:pt x="17183" y="2384"/>
                    <a:pt x="17183" y="2472"/>
                  </a:cubicBezTo>
                  <a:cubicBezTo>
                    <a:pt x="17183" y="3018"/>
                    <a:pt x="16825" y="3569"/>
                    <a:pt x="16153" y="4049"/>
                  </a:cubicBezTo>
                  <a:cubicBezTo>
                    <a:pt x="16045" y="4126"/>
                    <a:pt x="15926" y="4202"/>
                    <a:pt x="15798" y="4276"/>
                  </a:cubicBezTo>
                  <a:cubicBezTo>
                    <a:pt x="15192" y="4632"/>
                    <a:pt x="14386" y="4944"/>
                    <a:pt x="13183" y="5288"/>
                  </a:cubicBezTo>
                  <a:cubicBezTo>
                    <a:pt x="13057" y="5324"/>
                    <a:pt x="12917" y="5361"/>
                    <a:pt x="12763" y="5393"/>
                  </a:cubicBezTo>
                  <a:cubicBezTo>
                    <a:pt x="12219" y="5506"/>
                    <a:pt x="11409" y="5664"/>
                    <a:pt x="10636" y="5736"/>
                  </a:cubicBezTo>
                  <a:cubicBezTo>
                    <a:pt x="9945" y="5803"/>
                    <a:pt x="9252" y="5836"/>
                    <a:pt x="8569" y="5836"/>
                  </a:cubicBezTo>
                  <a:cubicBezTo>
                    <a:pt x="7157" y="5836"/>
                    <a:pt x="5793" y="5695"/>
                    <a:pt x="4599" y="5419"/>
                  </a:cubicBezTo>
                  <a:cubicBezTo>
                    <a:pt x="3449" y="5155"/>
                    <a:pt x="2380" y="4721"/>
                    <a:pt x="1666" y="4232"/>
                  </a:cubicBezTo>
                  <a:cubicBezTo>
                    <a:pt x="1478" y="4103"/>
                    <a:pt x="1296" y="3952"/>
                    <a:pt x="1140" y="3796"/>
                  </a:cubicBezTo>
                  <a:cubicBezTo>
                    <a:pt x="1136" y="3791"/>
                    <a:pt x="1131" y="3787"/>
                    <a:pt x="1126" y="3784"/>
                  </a:cubicBezTo>
                  <a:cubicBezTo>
                    <a:pt x="888" y="3601"/>
                    <a:pt x="695" y="3410"/>
                    <a:pt x="555" y="3218"/>
                  </a:cubicBezTo>
                  <a:cubicBezTo>
                    <a:pt x="493" y="3133"/>
                    <a:pt x="443" y="3048"/>
                    <a:pt x="404" y="2956"/>
                  </a:cubicBezTo>
                  <a:cubicBezTo>
                    <a:pt x="305" y="2717"/>
                    <a:pt x="294" y="2462"/>
                    <a:pt x="374" y="2176"/>
                  </a:cubicBezTo>
                  <a:cubicBezTo>
                    <a:pt x="381" y="2146"/>
                    <a:pt x="390" y="2118"/>
                    <a:pt x="401" y="2086"/>
                  </a:cubicBezTo>
                  <a:cubicBezTo>
                    <a:pt x="532" y="1691"/>
                    <a:pt x="537" y="1684"/>
                    <a:pt x="934" y="1304"/>
                  </a:cubicBezTo>
                  <a:cubicBezTo>
                    <a:pt x="1285" y="968"/>
                    <a:pt x="1776" y="658"/>
                    <a:pt x="2373" y="394"/>
                  </a:cubicBezTo>
                  <a:cubicBezTo>
                    <a:pt x="2414" y="287"/>
                    <a:pt x="2464" y="167"/>
                    <a:pt x="2529" y="16"/>
                  </a:cubicBezTo>
                  <a:lnTo>
                    <a:pt x="2529" y="16"/>
                  </a:lnTo>
                  <a:cubicBezTo>
                    <a:pt x="1776" y="316"/>
                    <a:pt x="1163" y="686"/>
                    <a:pt x="734" y="1095"/>
                  </a:cubicBezTo>
                  <a:cubicBezTo>
                    <a:pt x="314" y="1498"/>
                    <a:pt x="279" y="1540"/>
                    <a:pt x="128" y="1996"/>
                  </a:cubicBezTo>
                  <a:cubicBezTo>
                    <a:pt x="115" y="2031"/>
                    <a:pt x="105" y="2066"/>
                    <a:pt x="96" y="2102"/>
                  </a:cubicBezTo>
                  <a:cubicBezTo>
                    <a:pt x="0" y="2446"/>
                    <a:pt x="16" y="2770"/>
                    <a:pt x="140" y="3066"/>
                  </a:cubicBezTo>
                  <a:cubicBezTo>
                    <a:pt x="185" y="3178"/>
                    <a:pt x="247" y="3287"/>
                    <a:pt x="323" y="3388"/>
                  </a:cubicBezTo>
                  <a:cubicBezTo>
                    <a:pt x="479" y="3601"/>
                    <a:pt x="686" y="3808"/>
                    <a:pt x="943" y="4007"/>
                  </a:cubicBezTo>
                  <a:cubicBezTo>
                    <a:pt x="1111" y="4173"/>
                    <a:pt x="1299" y="4329"/>
                    <a:pt x="1503" y="4469"/>
                  </a:cubicBezTo>
                  <a:cubicBezTo>
                    <a:pt x="2246" y="4978"/>
                    <a:pt x="3350" y="5428"/>
                    <a:pt x="4535" y="5701"/>
                  </a:cubicBezTo>
                  <a:cubicBezTo>
                    <a:pt x="5751" y="5981"/>
                    <a:pt x="7140" y="6125"/>
                    <a:pt x="8575" y="6125"/>
                  </a:cubicBezTo>
                  <a:cubicBezTo>
                    <a:pt x="9265" y="6125"/>
                    <a:pt x="9967" y="6093"/>
                    <a:pt x="10665" y="6025"/>
                  </a:cubicBezTo>
                  <a:cubicBezTo>
                    <a:pt x="11450" y="5949"/>
                    <a:pt x="12270" y="5790"/>
                    <a:pt x="12821" y="5676"/>
                  </a:cubicBezTo>
                  <a:cubicBezTo>
                    <a:pt x="12984" y="5641"/>
                    <a:pt x="13130" y="5602"/>
                    <a:pt x="13261" y="5565"/>
                  </a:cubicBezTo>
                  <a:cubicBezTo>
                    <a:pt x="14489" y="5214"/>
                    <a:pt x="15316" y="4893"/>
                    <a:pt x="15942" y="4524"/>
                  </a:cubicBezTo>
                  <a:cubicBezTo>
                    <a:pt x="16077" y="4446"/>
                    <a:pt x="16204" y="4367"/>
                    <a:pt x="16319" y="4283"/>
                  </a:cubicBezTo>
                  <a:cubicBezTo>
                    <a:pt x="17200" y="3658"/>
                    <a:pt x="17595" y="2899"/>
                    <a:pt x="17436" y="2150"/>
                  </a:cubicBezTo>
                  <a:cubicBezTo>
                    <a:pt x="17321" y="1599"/>
                    <a:pt x="16901" y="1070"/>
                    <a:pt x="16222" y="624"/>
                  </a:cubicBezTo>
                  <a:cubicBezTo>
                    <a:pt x="15876" y="394"/>
                    <a:pt x="15467" y="186"/>
                    <a:pt x="150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20;p43">
              <a:extLst>
                <a:ext uri="{FF2B5EF4-FFF2-40B4-BE49-F238E27FC236}">
                  <a16:creationId xmlns:a16="http://schemas.microsoft.com/office/drawing/2014/main" id="{415269D7-59AF-3ECE-B5BC-93CF5DBC7B0D}"/>
                </a:ext>
              </a:extLst>
            </p:cNvPr>
            <p:cNvSpPr/>
            <p:nvPr/>
          </p:nvSpPr>
          <p:spPr>
            <a:xfrm>
              <a:off x="4542872" y="533337"/>
              <a:ext cx="879494" cy="494362"/>
            </a:xfrm>
            <a:custGeom>
              <a:avLst/>
              <a:gdLst/>
              <a:ahLst/>
              <a:cxnLst/>
              <a:rect l="l" t="t" r="r" b="b"/>
              <a:pathLst>
                <a:path w="16490" h="9269" extrusionOk="0">
                  <a:moveTo>
                    <a:pt x="3353" y="0"/>
                  </a:moveTo>
                  <a:cubicBezTo>
                    <a:pt x="2544" y="0"/>
                    <a:pt x="1841" y="112"/>
                    <a:pt x="1292" y="332"/>
                  </a:cubicBezTo>
                  <a:cubicBezTo>
                    <a:pt x="753" y="548"/>
                    <a:pt x="706" y="573"/>
                    <a:pt x="394" y="940"/>
                  </a:cubicBezTo>
                  <a:cubicBezTo>
                    <a:pt x="369" y="968"/>
                    <a:pt x="346" y="998"/>
                    <a:pt x="325" y="1026"/>
                  </a:cubicBezTo>
                  <a:cubicBezTo>
                    <a:pt x="108" y="1310"/>
                    <a:pt x="0" y="1617"/>
                    <a:pt x="6" y="1937"/>
                  </a:cubicBezTo>
                  <a:cubicBezTo>
                    <a:pt x="6" y="2060"/>
                    <a:pt x="21" y="2184"/>
                    <a:pt x="53" y="2306"/>
                  </a:cubicBezTo>
                  <a:cubicBezTo>
                    <a:pt x="119" y="2559"/>
                    <a:pt x="234" y="2830"/>
                    <a:pt x="399" y="3110"/>
                  </a:cubicBezTo>
                  <a:cubicBezTo>
                    <a:pt x="493" y="3328"/>
                    <a:pt x="610" y="3543"/>
                    <a:pt x="745" y="3748"/>
                  </a:cubicBezTo>
                  <a:cubicBezTo>
                    <a:pt x="939" y="4041"/>
                    <a:pt x="1188" y="4346"/>
                    <a:pt x="1480" y="4650"/>
                  </a:cubicBezTo>
                  <a:cubicBezTo>
                    <a:pt x="1934" y="5125"/>
                    <a:pt x="2488" y="5598"/>
                    <a:pt x="3098" y="6024"/>
                  </a:cubicBezTo>
                  <a:cubicBezTo>
                    <a:pt x="4613" y="7082"/>
                    <a:pt x="6589" y="8003"/>
                    <a:pt x="8662" y="8615"/>
                  </a:cubicBezTo>
                  <a:cubicBezTo>
                    <a:pt x="9419" y="8838"/>
                    <a:pt x="10239" y="8996"/>
                    <a:pt x="10792" y="9097"/>
                  </a:cubicBezTo>
                  <a:cubicBezTo>
                    <a:pt x="10959" y="9127"/>
                    <a:pt x="11106" y="9143"/>
                    <a:pt x="11242" y="9159"/>
                  </a:cubicBezTo>
                  <a:cubicBezTo>
                    <a:pt x="11852" y="9222"/>
                    <a:pt x="12373" y="9258"/>
                    <a:pt x="12828" y="9267"/>
                  </a:cubicBezTo>
                  <a:cubicBezTo>
                    <a:pt x="12898" y="9267"/>
                    <a:pt x="12965" y="9268"/>
                    <a:pt x="13030" y="9268"/>
                  </a:cubicBezTo>
                  <a:cubicBezTo>
                    <a:pt x="13440" y="9268"/>
                    <a:pt x="13796" y="9244"/>
                    <a:pt x="14118" y="9196"/>
                  </a:cubicBezTo>
                  <a:cubicBezTo>
                    <a:pt x="14273" y="9175"/>
                    <a:pt x="14422" y="9146"/>
                    <a:pt x="14558" y="9113"/>
                  </a:cubicBezTo>
                  <a:cubicBezTo>
                    <a:pt x="15609" y="8861"/>
                    <a:pt x="16259" y="8306"/>
                    <a:pt x="16390" y="7551"/>
                  </a:cubicBezTo>
                  <a:cubicBezTo>
                    <a:pt x="16490" y="6997"/>
                    <a:pt x="16298" y="6350"/>
                    <a:pt x="15836" y="5682"/>
                  </a:cubicBezTo>
                  <a:cubicBezTo>
                    <a:pt x="15586" y="5318"/>
                    <a:pt x="15261" y="4952"/>
                    <a:pt x="14872" y="4587"/>
                  </a:cubicBezTo>
                  <a:cubicBezTo>
                    <a:pt x="14872" y="4714"/>
                    <a:pt x="14866" y="4844"/>
                    <a:pt x="14856" y="4971"/>
                  </a:cubicBezTo>
                  <a:cubicBezTo>
                    <a:pt x="15150" y="5264"/>
                    <a:pt x="15400" y="5558"/>
                    <a:pt x="15598" y="5845"/>
                  </a:cubicBezTo>
                  <a:cubicBezTo>
                    <a:pt x="16016" y="6451"/>
                    <a:pt x="16192" y="7021"/>
                    <a:pt x="16107" y="7500"/>
                  </a:cubicBezTo>
                  <a:cubicBezTo>
                    <a:pt x="15997" y="8136"/>
                    <a:pt x="15423" y="8609"/>
                    <a:pt x="14491" y="8833"/>
                  </a:cubicBezTo>
                  <a:cubicBezTo>
                    <a:pt x="14363" y="8864"/>
                    <a:pt x="14223" y="8889"/>
                    <a:pt x="14078" y="8910"/>
                  </a:cubicBezTo>
                  <a:cubicBezTo>
                    <a:pt x="13791" y="8953"/>
                    <a:pt x="13475" y="8976"/>
                    <a:pt x="13117" y="8980"/>
                  </a:cubicBezTo>
                  <a:cubicBezTo>
                    <a:pt x="13084" y="8980"/>
                    <a:pt x="13050" y="8980"/>
                    <a:pt x="13016" y="8980"/>
                  </a:cubicBezTo>
                  <a:cubicBezTo>
                    <a:pt x="12526" y="8980"/>
                    <a:pt x="11957" y="8944"/>
                    <a:pt x="11273" y="8872"/>
                  </a:cubicBezTo>
                  <a:cubicBezTo>
                    <a:pt x="11143" y="8857"/>
                    <a:pt x="11000" y="8841"/>
                    <a:pt x="10844" y="8813"/>
                  </a:cubicBezTo>
                  <a:cubicBezTo>
                    <a:pt x="10298" y="8714"/>
                    <a:pt x="9486" y="8558"/>
                    <a:pt x="8744" y="8338"/>
                  </a:cubicBezTo>
                  <a:cubicBezTo>
                    <a:pt x="6701" y="7734"/>
                    <a:pt x="4753" y="6828"/>
                    <a:pt x="3261" y="5786"/>
                  </a:cubicBezTo>
                  <a:cubicBezTo>
                    <a:pt x="2577" y="5308"/>
                    <a:pt x="1962" y="4767"/>
                    <a:pt x="1491" y="4237"/>
                  </a:cubicBezTo>
                  <a:cubicBezTo>
                    <a:pt x="1296" y="4018"/>
                    <a:pt x="1126" y="3800"/>
                    <a:pt x="986" y="3589"/>
                  </a:cubicBezTo>
                  <a:cubicBezTo>
                    <a:pt x="860" y="3398"/>
                    <a:pt x="746" y="3190"/>
                    <a:pt x="661" y="2988"/>
                  </a:cubicBezTo>
                  <a:cubicBezTo>
                    <a:pt x="658" y="2981"/>
                    <a:pt x="654" y="2978"/>
                    <a:pt x="652" y="2970"/>
                  </a:cubicBezTo>
                  <a:cubicBezTo>
                    <a:pt x="498" y="2713"/>
                    <a:pt x="392" y="2464"/>
                    <a:pt x="333" y="2233"/>
                  </a:cubicBezTo>
                  <a:cubicBezTo>
                    <a:pt x="307" y="2132"/>
                    <a:pt x="294" y="2035"/>
                    <a:pt x="293" y="1934"/>
                  </a:cubicBezTo>
                  <a:cubicBezTo>
                    <a:pt x="289" y="1675"/>
                    <a:pt x="376" y="1436"/>
                    <a:pt x="555" y="1200"/>
                  </a:cubicBezTo>
                  <a:cubicBezTo>
                    <a:pt x="573" y="1175"/>
                    <a:pt x="592" y="1151"/>
                    <a:pt x="613" y="1126"/>
                  </a:cubicBezTo>
                  <a:cubicBezTo>
                    <a:pt x="883" y="808"/>
                    <a:pt x="890" y="803"/>
                    <a:pt x="1400" y="599"/>
                  </a:cubicBezTo>
                  <a:cubicBezTo>
                    <a:pt x="1857" y="417"/>
                    <a:pt x="2433" y="312"/>
                    <a:pt x="3096" y="291"/>
                  </a:cubicBezTo>
                  <a:cubicBezTo>
                    <a:pt x="3185" y="192"/>
                    <a:pt x="3277" y="94"/>
                    <a:pt x="3373" y="0"/>
                  </a:cubicBezTo>
                  <a:cubicBezTo>
                    <a:pt x="3366" y="0"/>
                    <a:pt x="3360" y="0"/>
                    <a:pt x="3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21;p43">
              <a:extLst>
                <a:ext uri="{FF2B5EF4-FFF2-40B4-BE49-F238E27FC236}">
                  <a16:creationId xmlns:a16="http://schemas.microsoft.com/office/drawing/2014/main" id="{06F9C759-6EBF-B1B4-66E3-BED025532868}"/>
                </a:ext>
              </a:extLst>
            </p:cNvPr>
            <p:cNvSpPr/>
            <p:nvPr/>
          </p:nvSpPr>
          <p:spPr>
            <a:xfrm>
              <a:off x="5167953" y="470082"/>
              <a:ext cx="160752" cy="216967"/>
            </a:xfrm>
            <a:custGeom>
              <a:avLst/>
              <a:gdLst/>
              <a:ahLst/>
              <a:cxnLst/>
              <a:rect l="l" t="t" r="r" b="b"/>
              <a:pathLst>
                <a:path w="3014" h="4068" extrusionOk="0">
                  <a:moveTo>
                    <a:pt x="262" y="1"/>
                  </a:moveTo>
                  <a:cubicBezTo>
                    <a:pt x="204" y="1"/>
                    <a:pt x="147" y="22"/>
                    <a:pt x="100" y="68"/>
                  </a:cubicBezTo>
                  <a:cubicBezTo>
                    <a:pt x="15" y="155"/>
                    <a:pt x="1" y="325"/>
                    <a:pt x="100" y="408"/>
                  </a:cubicBezTo>
                  <a:cubicBezTo>
                    <a:pt x="1202" y="1326"/>
                    <a:pt x="2044" y="2533"/>
                    <a:pt x="2508" y="3891"/>
                  </a:cubicBezTo>
                  <a:cubicBezTo>
                    <a:pt x="2543" y="3993"/>
                    <a:pt x="2636" y="4067"/>
                    <a:pt x="2742" y="4067"/>
                  </a:cubicBezTo>
                  <a:cubicBezTo>
                    <a:pt x="2763" y="4067"/>
                    <a:pt x="2783" y="4065"/>
                    <a:pt x="2804" y="4059"/>
                  </a:cubicBezTo>
                  <a:cubicBezTo>
                    <a:pt x="2923" y="4025"/>
                    <a:pt x="3013" y="3885"/>
                    <a:pt x="2971" y="3763"/>
                  </a:cubicBezTo>
                  <a:cubicBezTo>
                    <a:pt x="2482" y="2329"/>
                    <a:pt x="1605" y="1039"/>
                    <a:pt x="440" y="68"/>
                  </a:cubicBezTo>
                  <a:cubicBezTo>
                    <a:pt x="389" y="26"/>
                    <a:pt x="325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22;p43">
              <a:extLst>
                <a:ext uri="{FF2B5EF4-FFF2-40B4-BE49-F238E27FC236}">
                  <a16:creationId xmlns:a16="http://schemas.microsoft.com/office/drawing/2014/main" id="{1F67D31A-136D-077F-0DD3-7D5BB67513FF}"/>
                </a:ext>
              </a:extLst>
            </p:cNvPr>
            <p:cNvSpPr/>
            <p:nvPr/>
          </p:nvSpPr>
          <p:spPr>
            <a:xfrm>
              <a:off x="5311263" y="785503"/>
              <a:ext cx="31628" cy="83149"/>
            </a:xfrm>
            <a:custGeom>
              <a:avLst/>
              <a:gdLst/>
              <a:ahLst/>
              <a:cxnLst/>
              <a:rect l="l" t="t" r="r" b="b"/>
              <a:pathLst>
                <a:path w="593" h="1559" extrusionOk="0">
                  <a:moveTo>
                    <a:pt x="68" y="1010"/>
                  </a:moveTo>
                  <a:cubicBezTo>
                    <a:pt x="68" y="1010"/>
                    <a:pt x="67" y="1017"/>
                    <a:pt x="66" y="1025"/>
                  </a:cubicBezTo>
                  <a:lnTo>
                    <a:pt x="66" y="1025"/>
                  </a:lnTo>
                  <a:cubicBezTo>
                    <a:pt x="68" y="1014"/>
                    <a:pt x="68" y="1010"/>
                    <a:pt x="68" y="1010"/>
                  </a:cubicBezTo>
                  <a:close/>
                  <a:moveTo>
                    <a:pt x="337" y="0"/>
                  </a:moveTo>
                  <a:cubicBezTo>
                    <a:pt x="334" y="0"/>
                    <a:pt x="331" y="0"/>
                    <a:pt x="328" y="0"/>
                  </a:cubicBezTo>
                  <a:cubicBezTo>
                    <a:pt x="204" y="7"/>
                    <a:pt x="80" y="107"/>
                    <a:pt x="87" y="241"/>
                  </a:cubicBezTo>
                  <a:cubicBezTo>
                    <a:pt x="100" y="419"/>
                    <a:pt x="100" y="596"/>
                    <a:pt x="89" y="773"/>
                  </a:cubicBezTo>
                  <a:cubicBezTo>
                    <a:pt x="84" y="859"/>
                    <a:pt x="78" y="947"/>
                    <a:pt x="64" y="1032"/>
                  </a:cubicBezTo>
                  <a:lnTo>
                    <a:pt x="64" y="1032"/>
                  </a:lnTo>
                  <a:cubicBezTo>
                    <a:pt x="63" y="1040"/>
                    <a:pt x="61" y="1049"/>
                    <a:pt x="61" y="1051"/>
                  </a:cubicBezTo>
                  <a:cubicBezTo>
                    <a:pt x="59" y="1072"/>
                    <a:pt x="55" y="1092"/>
                    <a:pt x="52" y="1113"/>
                  </a:cubicBezTo>
                  <a:cubicBezTo>
                    <a:pt x="43" y="1161"/>
                    <a:pt x="34" y="1209"/>
                    <a:pt x="25" y="1257"/>
                  </a:cubicBezTo>
                  <a:cubicBezTo>
                    <a:pt x="0" y="1381"/>
                    <a:pt x="61" y="1523"/>
                    <a:pt x="193" y="1553"/>
                  </a:cubicBezTo>
                  <a:cubicBezTo>
                    <a:pt x="212" y="1557"/>
                    <a:pt x="230" y="1559"/>
                    <a:pt x="249" y="1559"/>
                  </a:cubicBezTo>
                  <a:cubicBezTo>
                    <a:pt x="355" y="1559"/>
                    <a:pt x="467" y="1497"/>
                    <a:pt x="489" y="1384"/>
                  </a:cubicBezTo>
                  <a:cubicBezTo>
                    <a:pt x="564" y="1009"/>
                    <a:pt x="592" y="624"/>
                    <a:pt x="569" y="241"/>
                  </a:cubicBezTo>
                  <a:cubicBezTo>
                    <a:pt x="561" y="118"/>
                    <a:pt x="469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23;p43">
              <a:extLst>
                <a:ext uri="{FF2B5EF4-FFF2-40B4-BE49-F238E27FC236}">
                  <a16:creationId xmlns:a16="http://schemas.microsoft.com/office/drawing/2014/main" id="{1F74A21D-D210-005D-5A15-D2CD9D34906E}"/>
                </a:ext>
              </a:extLst>
            </p:cNvPr>
            <p:cNvSpPr/>
            <p:nvPr/>
          </p:nvSpPr>
          <p:spPr>
            <a:xfrm>
              <a:off x="4682769" y="989134"/>
              <a:ext cx="296116" cy="160112"/>
            </a:xfrm>
            <a:custGeom>
              <a:avLst/>
              <a:gdLst/>
              <a:ahLst/>
              <a:cxnLst/>
              <a:rect l="l" t="t" r="r" b="b"/>
              <a:pathLst>
                <a:path w="5552" h="3002" extrusionOk="0">
                  <a:moveTo>
                    <a:pt x="335" y="1"/>
                  </a:moveTo>
                  <a:cubicBezTo>
                    <a:pt x="167" y="1"/>
                    <a:pt x="1" y="173"/>
                    <a:pt x="117" y="354"/>
                  </a:cubicBezTo>
                  <a:cubicBezTo>
                    <a:pt x="966" y="1674"/>
                    <a:pt x="2371" y="2612"/>
                    <a:pt x="3913" y="2900"/>
                  </a:cubicBezTo>
                  <a:cubicBezTo>
                    <a:pt x="4260" y="2967"/>
                    <a:pt x="4614" y="3001"/>
                    <a:pt x="4968" y="3001"/>
                  </a:cubicBezTo>
                  <a:cubicBezTo>
                    <a:pt x="5060" y="3001"/>
                    <a:pt x="5152" y="2999"/>
                    <a:pt x="5244" y="2994"/>
                  </a:cubicBezTo>
                  <a:cubicBezTo>
                    <a:pt x="5545" y="2977"/>
                    <a:pt x="5552" y="2512"/>
                    <a:pt x="5258" y="2512"/>
                  </a:cubicBezTo>
                  <a:cubicBezTo>
                    <a:pt x="5254" y="2512"/>
                    <a:pt x="5249" y="2512"/>
                    <a:pt x="5244" y="2512"/>
                  </a:cubicBezTo>
                  <a:cubicBezTo>
                    <a:pt x="5153" y="2517"/>
                    <a:pt x="5063" y="2520"/>
                    <a:pt x="4972" y="2520"/>
                  </a:cubicBezTo>
                  <a:cubicBezTo>
                    <a:pt x="3618" y="2520"/>
                    <a:pt x="2284" y="1977"/>
                    <a:pt x="1302" y="1043"/>
                  </a:cubicBezTo>
                  <a:cubicBezTo>
                    <a:pt x="1010" y="763"/>
                    <a:pt x="751" y="453"/>
                    <a:pt x="533" y="113"/>
                  </a:cubicBezTo>
                  <a:cubicBezTo>
                    <a:pt x="483" y="34"/>
                    <a:pt x="409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24;p43">
              <a:extLst>
                <a:ext uri="{FF2B5EF4-FFF2-40B4-BE49-F238E27FC236}">
                  <a16:creationId xmlns:a16="http://schemas.microsoft.com/office/drawing/2014/main" id="{79183F88-832B-605F-4A72-92A954E306E6}"/>
                </a:ext>
              </a:extLst>
            </p:cNvPr>
            <p:cNvSpPr/>
            <p:nvPr/>
          </p:nvSpPr>
          <p:spPr>
            <a:xfrm>
              <a:off x="4667355" y="439894"/>
              <a:ext cx="211260" cy="134831"/>
            </a:xfrm>
            <a:custGeom>
              <a:avLst/>
              <a:gdLst/>
              <a:ahLst/>
              <a:cxnLst/>
              <a:rect l="l" t="t" r="r" b="b"/>
              <a:pathLst>
                <a:path w="3961" h="2528" extrusionOk="0">
                  <a:moveTo>
                    <a:pt x="3616" y="1"/>
                  </a:moveTo>
                  <a:cubicBezTo>
                    <a:pt x="3596" y="1"/>
                    <a:pt x="3575" y="3"/>
                    <a:pt x="3553" y="9"/>
                  </a:cubicBezTo>
                  <a:cubicBezTo>
                    <a:pt x="2219" y="331"/>
                    <a:pt x="992" y="1077"/>
                    <a:pt x="96" y="2117"/>
                  </a:cubicBezTo>
                  <a:cubicBezTo>
                    <a:pt x="11" y="2217"/>
                    <a:pt x="0" y="2362"/>
                    <a:pt x="96" y="2458"/>
                  </a:cubicBezTo>
                  <a:cubicBezTo>
                    <a:pt x="141" y="2503"/>
                    <a:pt x="207" y="2528"/>
                    <a:pt x="273" y="2528"/>
                  </a:cubicBezTo>
                  <a:cubicBezTo>
                    <a:pt x="334" y="2528"/>
                    <a:pt x="395" y="2506"/>
                    <a:pt x="436" y="2458"/>
                  </a:cubicBezTo>
                  <a:cubicBezTo>
                    <a:pt x="1283" y="1474"/>
                    <a:pt x="2419" y="776"/>
                    <a:pt x="3681" y="473"/>
                  </a:cubicBezTo>
                  <a:cubicBezTo>
                    <a:pt x="3960" y="406"/>
                    <a:pt x="3871" y="1"/>
                    <a:pt x="3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2425;p43">
            <a:extLst>
              <a:ext uri="{FF2B5EF4-FFF2-40B4-BE49-F238E27FC236}">
                <a16:creationId xmlns:a16="http://schemas.microsoft.com/office/drawing/2014/main" id="{7351D8CD-E59D-B057-3787-B18B58644AC6}"/>
              </a:ext>
            </a:extLst>
          </p:cNvPr>
          <p:cNvSpPr/>
          <p:nvPr/>
        </p:nvSpPr>
        <p:spPr>
          <a:xfrm>
            <a:off x="6000728" y="15135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426;p43">
            <a:extLst>
              <a:ext uri="{FF2B5EF4-FFF2-40B4-BE49-F238E27FC236}">
                <a16:creationId xmlns:a16="http://schemas.microsoft.com/office/drawing/2014/main" id="{7CDC15FA-67B9-9C48-836E-1DEE69B6A050}"/>
              </a:ext>
            </a:extLst>
          </p:cNvPr>
          <p:cNvSpPr/>
          <p:nvPr/>
        </p:nvSpPr>
        <p:spPr>
          <a:xfrm>
            <a:off x="7763928" y="36843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427;p43">
            <a:extLst>
              <a:ext uri="{FF2B5EF4-FFF2-40B4-BE49-F238E27FC236}">
                <a16:creationId xmlns:a16="http://schemas.microsoft.com/office/drawing/2014/main" id="{4B2B5D18-7200-EF34-9A99-31B512C88229}"/>
              </a:ext>
            </a:extLst>
          </p:cNvPr>
          <p:cNvSpPr/>
          <p:nvPr/>
        </p:nvSpPr>
        <p:spPr>
          <a:xfrm>
            <a:off x="8327066" y="25731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428;p43">
            <a:extLst>
              <a:ext uri="{FF2B5EF4-FFF2-40B4-BE49-F238E27FC236}">
                <a16:creationId xmlns:a16="http://schemas.microsoft.com/office/drawing/2014/main" id="{1FF8AEB3-E913-BA4E-400D-2B307F87CD8A}"/>
              </a:ext>
            </a:extLst>
          </p:cNvPr>
          <p:cNvSpPr/>
          <p:nvPr/>
        </p:nvSpPr>
        <p:spPr>
          <a:xfrm>
            <a:off x="7194072" y="1156948"/>
            <a:ext cx="1236835" cy="489612"/>
          </a:xfrm>
          <a:custGeom>
            <a:avLst/>
            <a:gdLst/>
            <a:ahLst/>
            <a:cxnLst/>
            <a:rect l="l" t="t" r="r" b="b"/>
            <a:pathLst>
              <a:path w="36083" h="14031" extrusionOk="0">
                <a:moveTo>
                  <a:pt x="18007" y="0"/>
                </a:moveTo>
                <a:cubicBezTo>
                  <a:pt x="15994" y="0"/>
                  <a:pt x="14021" y="912"/>
                  <a:pt x="12749" y="2604"/>
                </a:cubicBezTo>
                <a:cubicBezTo>
                  <a:pt x="12302" y="3196"/>
                  <a:pt x="11957" y="3864"/>
                  <a:pt x="11732" y="4571"/>
                </a:cubicBezTo>
                <a:cubicBezTo>
                  <a:pt x="11672" y="4757"/>
                  <a:pt x="11622" y="4945"/>
                  <a:pt x="11581" y="5134"/>
                </a:cubicBezTo>
                <a:cubicBezTo>
                  <a:pt x="11547" y="5292"/>
                  <a:pt x="11570" y="5420"/>
                  <a:pt x="11435" y="5420"/>
                </a:cubicBezTo>
                <a:cubicBezTo>
                  <a:pt x="11415" y="5420"/>
                  <a:pt x="11391" y="5417"/>
                  <a:pt x="11363" y="5411"/>
                </a:cubicBezTo>
                <a:cubicBezTo>
                  <a:pt x="11163" y="5370"/>
                  <a:pt x="10965" y="5248"/>
                  <a:pt x="10766" y="5189"/>
                </a:cubicBezTo>
                <a:cubicBezTo>
                  <a:pt x="10552" y="5127"/>
                  <a:pt x="10335" y="5083"/>
                  <a:pt x="10116" y="5053"/>
                </a:cubicBezTo>
                <a:cubicBezTo>
                  <a:pt x="9899" y="5022"/>
                  <a:pt x="9681" y="5007"/>
                  <a:pt x="9464" y="5007"/>
                </a:cubicBezTo>
                <a:cubicBezTo>
                  <a:pt x="8125" y="5007"/>
                  <a:pt x="6822" y="5578"/>
                  <a:pt x="5937" y="6609"/>
                </a:cubicBezTo>
                <a:cubicBezTo>
                  <a:pt x="5452" y="7174"/>
                  <a:pt x="5202" y="7782"/>
                  <a:pt x="4945" y="8468"/>
                </a:cubicBezTo>
                <a:cubicBezTo>
                  <a:pt x="4808" y="8829"/>
                  <a:pt x="4418" y="8774"/>
                  <a:pt x="4092" y="8842"/>
                </a:cubicBezTo>
                <a:cubicBezTo>
                  <a:pt x="3738" y="8914"/>
                  <a:pt x="3396" y="9036"/>
                  <a:pt x="3068" y="9191"/>
                </a:cubicBezTo>
                <a:cubicBezTo>
                  <a:pt x="1829" y="9775"/>
                  <a:pt x="851" y="10920"/>
                  <a:pt x="456" y="12232"/>
                </a:cubicBezTo>
                <a:cubicBezTo>
                  <a:pt x="312" y="12705"/>
                  <a:pt x="1" y="13789"/>
                  <a:pt x="681" y="13988"/>
                </a:cubicBezTo>
                <a:cubicBezTo>
                  <a:pt x="727" y="14014"/>
                  <a:pt x="782" y="14030"/>
                  <a:pt x="848" y="14030"/>
                </a:cubicBezTo>
                <a:lnTo>
                  <a:pt x="35235" y="14030"/>
                </a:lnTo>
                <a:cubicBezTo>
                  <a:pt x="35301" y="14030"/>
                  <a:pt x="35357" y="14014"/>
                  <a:pt x="35402" y="13988"/>
                </a:cubicBezTo>
                <a:cubicBezTo>
                  <a:pt x="36082" y="13789"/>
                  <a:pt x="35770" y="12705"/>
                  <a:pt x="35627" y="12232"/>
                </a:cubicBezTo>
                <a:cubicBezTo>
                  <a:pt x="35232" y="10920"/>
                  <a:pt x="34255" y="9775"/>
                  <a:pt x="33015" y="9191"/>
                </a:cubicBezTo>
                <a:cubicBezTo>
                  <a:pt x="32687" y="9036"/>
                  <a:pt x="32345" y="8914"/>
                  <a:pt x="31990" y="8842"/>
                </a:cubicBezTo>
                <a:cubicBezTo>
                  <a:pt x="31664" y="8774"/>
                  <a:pt x="31274" y="8829"/>
                  <a:pt x="31138" y="8468"/>
                </a:cubicBezTo>
                <a:cubicBezTo>
                  <a:pt x="30881" y="7782"/>
                  <a:pt x="30631" y="7174"/>
                  <a:pt x="30146" y="6609"/>
                </a:cubicBezTo>
                <a:cubicBezTo>
                  <a:pt x="29263" y="5578"/>
                  <a:pt x="27958" y="5007"/>
                  <a:pt x="26619" y="5007"/>
                </a:cubicBezTo>
                <a:cubicBezTo>
                  <a:pt x="26402" y="5007"/>
                  <a:pt x="26184" y="5022"/>
                  <a:pt x="25967" y="5053"/>
                </a:cubicBezTo>
                <a:cubicBezTo>
                  <a:pt x="25747" y="5083"/>
                  <a:pt x="25531" y="5127"/>
                  <a:pt x="25317" y="5189"/>
                </a:cubicBezTo>
                <a:cubicBezTo>
                  <a:pt x="25118" y="5248"/>
                  <a:pt x="24920" y="5370"/>
                  <a:pt x="24720" y="5411"/>
                </a:cubicBezTo>
                <a:cubicBezTo>
                  <a:pt x="24692" y="5417"/>
                  <a:pt x="24668" y="5420"/>
                  <a:pt x="24648" y="5420"/>
                </a:cubicBezTo>
                <a:cubicBezTo>
                  <a:pt x="24513" y="5420"/>
                  <a:pt x="24535" y="5292"/>
                  <a:pt x="24502" y="5134"/>
                </a:cubicBezTo>
                <a:cubicBezTo>
                  <a:pt x="24461" y="4945"/>
                  <a:pt x="24411" y="4757"/>
                  <a:pt x="24353" y="4571"/>
                </a:cubicBezTo>
                <a:cubicBezTo>
                  <a:pt x="24126" y="3864"/>
                  <a:pt x="23780" y="3196"/>
                  <a:pt x="23334" y="2604"/>
                </a:cubicBezTo>
                <a:cubicBezTo>
                  <a:pt x="22062" y="912"/>
                  <a:pt x="20089" y="0"/>
                  <a:pt x="18077" y="0"/>
                </a:cubicBezTo>
                <a:cubicBezTo>
                  <a:pt x="18066" y="0"/>
                  <a:pt x="18054" y="1"/>
                  <a:pt x="18042" y="1"/>
                </a:cubicBezTo>
                <a:cubicBezTo>
                  <a:pt x="18031" y="1"/>
                  <a:pt x="18019" y="0"/>
                  <a:pt x="180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177;p37">
            <a:extLst>
              <a:ext uri="{FF2B5EF4-FFF2-40B4-BE49-F238E27FC236}">
                <a16:creationId xmlns:a16="http://schemas.microsoft.com/office/drawing/2014/main" id="{02ECDB1E-AD6A-A8ED-B250-77A00AE224D4}"/>
              </a:ext>
            </a:extLst>
          </p:cNvPr>
          <p:cNvSpPr txBox="1">
            <a:spLocks noGrp="1"/>
          </p:cNvSpPr>
          <p:nvPr/>
        </p:nvSpPr>
        <p:spPr>
          <a:xfrm>
            <a:off x="7909915" y="4233590"/>
            <a:ext cx="595657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10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320367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Ứng dụng </a:t>
            </a:r>
            <a:r>
              <a:rPr lang="en">
                <a:highlight>
                  <a:schemeClr val="dk2"/>
                </a:highlight>
              </a:rPr>
              <a:t>tương tự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2438" name="Google Shape;2438;p44"/>
          <p:cNvSpPr txBox="1">
            <a:spLocks noGrp="1"/>
          </p:cNvSpPr>
          <p:nvPr>
            <p:ph type="subTitle" idx="4"/>
          </p:nvPr>
        </p:nvSpPr>
        <p:spPr>
          <a:xfrm>
            <a:off x="948657" y="2836125"/>
            <a:ext cx="21753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Toggl Track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(</a:t>
            </a:r>
            <a:r>
              <a:rPr lang="en-US" sz="1200" dirty="0" err="1"/>
              <a:t>toggl.com</a:t>
            </a:r>
            <a:r>
              <a:rPr lang="en-US" sz="1200" dirty="0"/>
              <a:t>/track)</a:t>
            </a:r>
            <a:endParaRPr sz="1200" dirty="0"/>
          </a:p>
        </p:txBody>
      </p:sp>
      <p:sp>
        <p:nvSpPr>
          <p:cNvPr id="2439" name="Google Shape;2439;p44"/>
          <p:cNvSpPr txBox="1">
            <a:spLocks noGrp="1"/>
          </p:cNvSpPr>
          <p:nvPr>
            <p:ph type="subTitle" idx="5"/>
          </p:nvPr>
        </p:nvSpPr>
        <p:spPr>
          <a:xfrm>
            <a:off x="3484348" y="2836125"/>
            <a:ext cx="21753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Clockify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(</a:t>
            </a:r>
            <a:r>
              <a:rPr lang="en-US" sz="1200" dirty="0" err="1"/>
              <a:t>clockify.me</a:t>
            </a:r>
            <a:r>
              <a:rPr lang="en-US" sz="1200" dirty="0"/>
              <a:t>)</a:t>
            </a:r>
            <a:endParaRPr sz="1200" dirty="0"/>
          </a:p>
        </p:txBody>
      </p:sp>
      <p:sp>
        <p:nvSpPr>
          <p:cNvPr id="2440" name="Google Shape;2440;p44"/>
          <p:cNvSpPr txBox="1">
            <a:spLocks noGrp="1"/>
          </p:cNvSpPr>
          <p:nvPr>
            <p:ph type="subTitle" idx="6"/>
          </p:nvPr>
        </p:nvSpPr>
        <p:spPr>
          <a:xfrm>
            <a:off x="6031075" y="2836125"/>
            <a:ext cx="21753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Base HRM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(</a:t>
            </a:r>
            <a:r>
              <a:rPr lang="en-US" sz="1200" dirty="0" err="1"/>
              <a:t>base.vn</a:t>
            </a:r>
            <a:r>
              <a:rPr lang="en-US" sz="1200" dirty="0"/>
              <a:t>/platform/</a:t>
            </a:r>
            <a:r>
              <a:rPr lang="en-US" sz="1200" dirty="0" err="1"/>
              <a:t>hrm</a:t>
            </a:r>
            <a:r>
              <a:rPr lang="en-US" sz="1200" dirty="0"/>
              <a:t>)</a:t>
            </a:r>
            <a:endParaRPr sz="1200" dirty="0"/>
          </a:p>
        </p:txBody>
      </p:sp>
      <p:sp>
        <p:nvSpPr>
          <p:cNvPr id="2482" name="Google Shape;2482;p44"/>
          <p:cNvSpPr/>
          <p:nvPr/>
        </p:nvSpPr>
        <p:spPr>
          <a:xfrm>
            <a:off x="8027866" y="1215773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44"/>
          <p:cNvSpPr/>
          <p:nvPr/>
        </p:nvSpPr>
        <p:spPr>
          <a:xfrm>
            <a:off x="7771066" y="85998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4" name="Google Shape;2484;p44"/>
          <p:cNvSpPr/>
          <p:nvPr/>
        </p:nvSpPr>
        <p:spPr>
          <a:xfrm>
            <a:off x="609516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rgbClr val="FC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5" name="Google Shape;2485;p44"/>
          <p:cNvGrpSpPr/>
          <p:nvPr/>
        </p:nvGrpSpPr>
        <p:grpSpPr>
          <a:xfrm>
            <a:off x="7989643" y="367866"/>
            <a:ext cx="882260" cy="906121"/>
            <a:chOff x="1742490" y="367839"/>
            <a:chExt cx="629242" cy="646260"/>
          </a:xfrm>
        </p:grpSpPr>
        <p:sp>
          <p:nvSpPr>
            <p:cNvPr id="2486" name="Google Shape;2486;p44"/>
            <p:cNvSpPr/>
            <p:nvPr/>
          </p:nvSpPr>
          <p:spPr>
            <a:xfrm>
              <a:off x="1754810" y="367839"/>
              <a:ext cx="604819" cy="646260"/>
            </a:xfrm>
            <a:custGeom>
              <a:avLst/>
              <a:gdLst/>
              <a:ahLst/>
              <a:cxnLst/>
              <a:rect l="l" t="t" r="r" b="b"/>
              <a:pathLst>
                <a:path w="11340" h="12117" extrusionOk="0">
                  <a:moveTo>
                    <a:pt x="5053" y="0"/>
                  </a:moveTo>
                  <a:cubicBezTo>
                    <a:pt x="4764" y="0"/>
                    <a:pt x="4519" y="174"/>
                    <a:pt x="4294" y="337"/>
                  </a:cubicBezTo>
                  <a:cubicBezTo>
                    <a:pt x="4186" y="415"/>
                    <a:pt x="4080" y="493"/>
                    <a:pt x="3972" y="571"/>
                  </a:cubicBezTo>
                  <a:cubicBezTo>
                    <a:pt x="3638" y="814"/>
                    <a:pt x="3305" y="1058"/>
                    <a:pt x="2970" y="1301"/>
                  </a:cubicBezTo>
                  <a:cubicBezTo>
                    <a:pt x="2483" y="1656"/>
                    <a:pt x="1996" y="2014"/>
                    <a:pt x="1510" y="2372"/>
                  </a:cubicBezTo>
                  <a:cubicBezTo>
                    <a:pt x="1441" y="2423"/>
                    <a:pt x="1370" y="2474"/>
                    <a:pt x="1301" y="2526"/>
                  </a:cubicBezTo>
                  <a:cubicBezTo>
                    <a:pt x="1085" y="2685"/>
                    <a:pt x="869" y="2843"/>
                    <a:pt x="652" y="3002"/>
                  </a:cubicBezTo>
                  <a:cubicBezTo>
                    <a:pt x="415" y="3180"/>
                    <a:pt x="169" y="3369"/>
                    <a:pt x="85" y="3665"/>
                  </a:cubicBezTo>
                  <a:cubicBezTo>
                    <a:pt x="0" y="3974"/>
                    <a:pt x="140" y="4312"/>
                    <a:pt x="273" y="4585"/>
                  </a:cubicBezTo>
                  <a:cubicBezTo>
                    <a:pt x="420" y="4891"/>
                    <a:pt x="610" y="5175"/>
                    <a:pt x="810" y="5450"/>
                  </a:cubicBezTo>
                  <a:cubicBezTo>
                    <a:pt x="1010" y="5721"/>
                    <a:pt x="1219" y="5985"/>
                    <a:pt x="1409" y="6265"/>
                  </a:cubicBezTo>
                  <a:cubicBezTo>
                    <a:pt x="1562" y="6492"/>
                    <a:pt x="1702" y="6750"/>
                    <a:pt x="1939" y="6901"/>
                  </a:cubicBezTo>
                  <a:cubicBezTo>
                    <a:pt x="2070" y="6984"/>
                    <a:pt x="2202" y="7016"/>
                    <a:pt x="2337" y="7016"/>
                  </a:cubicBezTo>
                  <a:cubicBezTo>
                    <a:pt x="2481" y="7016"/>
                    <a:pt x="2627" y="6980"/>
                    <a:pt x="2777" y="6931"/>
                  </a:cubicBezTo>
                  <a:cubicBezTo>
                    <a:pt x="2874" y="6901"/>
                    <a:pt x="2963" y="6880"/>
                    <a:pt x="3047" y="6880"/>
                  </a:cubicBezTo>
                  <a:cubicBezTo>
                    <a:pt x="3155" y="6880"/>
                    <a:pt x="3256" y="6914"/>
                    <a:pt x="3357" y="7002"/>
                  </a:cubicBezTo>
                  <a:cubicBezTo>
                    <a:pt x="3513" y="7140"/>
                    <a:pt x="3603" y="7367"/>
                    <a:pt x="3598" y="7578"/>
                  </a:cubicBezTo>
                  <a:cubicBezTo>
                    <a:pt x="3594" y="7810"/>
                    <a:pt x="3507" y="8037"/>
                    <a:pt x="3452" y="8260"/>
                  </a:cubicBezTo>
                  <a:cubicBezTo>
                    <a:pt x="3387" y="8521"/>
                    <a:pt x="3371" y="8787"/>
                    <a:pt x="3465" y="9043"/>
                  </a:cubicBezTo>
                  <a:cubicBezTo>
                    <a:pt x="3578" y="9361"/>
                    <a:pt x="3800" y="9650"/>
                    <a:pt x="3988" y="9924"/>
                  </a:cubicBezTo>
                  <a:cubicBezTo>
                    <a:pt x="4379" y="10500"/>
                    <a:pt x="4799" y="11073"/>
                    <a:pt x="5276" y="11581"/>
                  </a:cubicBezTo>
                  <a:cubicBezTo>
                    <a:pt x="5492" y="11811"/>
                    <a:pt x="5731" y="12012"/>
                    <a:pt x="6045" y="12088"/>
                  </a:cubicBezTo>
                  <a:cubicBezTo>
                    <a:pt x="6125" y="12107"/>
                    <a:pt x="6207" y="12116"/>
                    <a:pt x="6289" y="12116"/>
                  </a:cubicBezTo>
                  <a:cubicBezTo>
                    <a:pt x="6484" y="12116"/>
                    <a:pt x="6680" y="12067"/>
                    <a:pt x="6858" y="11996"/>
                  </a:cubicBezTo>
                  <a:cubicBezTo>
                    <a:pt x="7145" y="11881"/>
                    <a:pt x="7408" y="11710"/>
                    <a:pt x="7668" y="11547"/>
                  </a:cubicBezTo>
                  <a:cubicBezTo>
                    <a:pt x="7973" y="11354"/>
                    <a:pt x="8271" y="11154"/>
                    <a:pt x="8563" y="10943"/>
                  </a:cubicBezTo>
                  <a:cubicBezTo>
                    <a:pt x="8717" y="10833"/>
                    <a:pt x="8868" y="10718"/>
                    <a:pt x="9018" y="10603"/>
                  </a:cubicBezTo>
                  <a:cubicBezTo>
                    <a:pt x="9470" y="10287"/>
                    <a:pt x="9910" y="9951"/>
                    <a:pt x="10332" y="9593"/>
                  </a:cubicBezTo>
                  <a:cubicBezTo>
                    <a:pt x="10755" y="9235"/>
                    <a:pt x="11289" y="8810"/>
                    <a:pt x="11322" y="8207"/>
                  </a:cubicBezTo>
                  <a:cubicBezTo>
                    <a:pt x="11340" y="7886"/>
                    <a:pt x="11219" y="7596"/>
                    <a:pt x="11062" y="7321"/>
                  </a:cubicBezTo>
                  <a:cubicBezTo>
                    <a:pt x="10895" y="7027"/>
                    <a:pt x="10704" y="6743"/>
                    <a:pt x="10511" y="6465"/>
                  </a:cubicBezTo>
                  <a:cubicBezTo>
                    <a:pt x="10305" y="6167"/>
                    <a:pt x="10091" y="5877"/>
                    <a:pt x="9867" y="5593"/>
                  </a:cubicBezTo>
                  <a:cubicBezTo>
                    <a:pt x="9660" y="5333"/>
                    <a:pt x="9453" y="5033"/>
                    <a:pt x="9183" y="4833"/>
                  </a:cubicBezTo>
                  <a:cubicBezTo>
                    <a:pt x="8965" y="4670"/>
                    <a:pt x="8707" y="4611"/>
                    <a:pt x="8439" y="4596"/>
                  </a:cubicBezTo>
                  <a:cubicBezTo>
                    <a:pt x="8210" y="4581"/>
                    <a:pt x="7968" y="4596"/>
                    <a:pt x="7748" y="4526"/>
                  </a:cubicBezTo>
                  <a:cubicBezTo>
                    <a:pt x="7544" y="4461"/>
                    <a:pt x="7360" y="4305"/>
                    <a:pt x="7278" y="4114"/>
                  </a:cubicBezTo>
                  <a:cubicBezTo>
                    <a:pt x="7186" y="3896"/>
                    <a:pt x="7268" y="3727"/>
                    <a:pt x="7399" y="3539"/>
                  </a:cubicBezTo>
                  <a:cubicBezTo>
                    <a:pt x="7576" y="3291"/>
                    <a:pt x="7698" y="3040"/>
                    <a:pt x="7610" y="2730"/>
                  </a:cubicBezTo>
                  <a:cubicBezTo>
                    <a:pt x="7532" y="2453"/>
                    <a:pt x="7317" y="2237"/>
                    <a:pt x="7145" y="2017"/>
                  </a:cubicBezTo>
                  <a:cubicBezTo>
                    <a:pt x="6731" y="1489"/>
                    <a:pt x="6390" y="904"/>
                    <a:pt x="5894" y="444"/>
                  </a:cubicBezTo>
                  <a:cubicBezTo>
                    <a:pt x="5667" y="233"/>
                    <a:pt x="5387" y="4"/>
                    <a:pt x="5061" y="0"/>
                  </a:cubicBezTo>
                  <a:cubicBezTo>
                    <a:pt x="5058" y="0"/>
                    <a:pt x="5056" y="0"/>
                    <a:pt x="5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4"/>
            <p:cNvSpPr/>
            <p:nvPr/>
          </p:nvSpPr>
          <p:spPr>
            <a:xfrm>
              <a:off x="1824198" y="398293"/>
              <a:ext cx="361718" cy="477988"/>
            </a:xfrm>
            <a:custGeom>
              <a:avLst/>
              <a:gdLst/>
              <a:ahLst/>
              <a:cxnLst/>
              <a:rect l="l" t="t" r="r" b="b"/>
              <a:pathLst>
                <a:path w="6782" h="8962" extrusionOk="0">
                  <a:moveTo>
                    <a:pt x="2671" y="0"/>
                  </a:moveTo>
                  <a:cubicBezTo>
                    <a:pt x="2337" y="243"/>
                    <a:pt x="2004" y="487"/>
                    <a:pt x="1669" y="730"/>
                  </a:cubicBezTo>
                  <a:cubicBezTo>
                    <a:pt x="1382" y="939"/>
                    <a:pt x="1093" y="1150"/>
                    <a:pt x="808" y="1361"/>
                  </a:cubicBezTo>
                  <a:cubicBezTo>
                    <a:pt x="608" y="1506"/>
                    <a:pt x="408" y="1653"/>
                    <a:pt x="209" y="1801"/>
                  </a:cubicBezTo>
                  <a:cubicBezTo>
                    <a:pt x="140" y="1852"/>
                    <a:pt x="69" y="1903"/>
                    <a:pt x="0" y="1955"/>
                  </a:cubicBezTo>
                  <a:cubicBezTo>
                    <a:pt x="718" y="2975"/>
                    <a:pt x="1416" y="4012"/>
                    <a:pt x="2123" y="5040"/>
                  </a:cubicBezTo>
                  <a:cubicBezTo>
                    <a:pt x="2951" y="6241"/>
                    <a:pt x="3787" y="7443"/>
                    <a:pt x="4705" y="8577"/>
                  </a:cubicBezTo>
                  <a:cubicBezTo>
                    <a:pt x="4857" y="8764"/>
                    <a:pt x="5055" y="8962"/>
                    <a:pt x="5307" y="8962"/>
                  </a:cubicBezTo>
                  <a:cubicBezTo>
                    <a:pt x="5335" y="8962"/>
                    <a:pt x="5362" y="8959"/>
                    <a:pt x="5391" y="8954"/>
                  </a:cubicBezTo>
                  <a:cubicBezTo>
                    <a:pt x="5657" y="8910"/>
                    <a:pt x="5841" y="8696"/>
                    <a:pt x="5947" y="8460"/>
                  </a:cubicBezTo>
                  <a:cubicBezTo>
                    <a:pt x="5956" y="8439"/>
                    <a:pt x="5965" y="8418"/>
                    <a:pt x="5974" y="8396"/>
                  </a:cubicBezTo>
                  <a:cubicBezTo>
                    <a:pt x="6029" y="8253"/>
                    <a:pt x="6066" y="8104"/>
                    <a:pt x="6119" y="7962"/>
                  </a:cubicBezTo>
                  <a:cubicBezTo>
                    <a:pt x="6170" y="7826"/>
                    <a:pt x="6232" y="7695"/>
                    <a:pt x="6296" y="7565"/>
                  </a:cubicBezTo>
                  <a:cubicBezTo>
                    <a:pt x="6424" y="7306"/>
                    <a:pt x="6557" y="7051"/>
                    <a:pt x="6631" y="6773"/>
                  </a:cubicBezTo>
                  <a:cubicBezTo>
                    <a:pt x="6782" y="6210"/>
                    <a:pt x="6598" y="5651"/>
                    <a:pt x="6321" y="5160"/>
                  </a:cubicBezTo>
                  <a:cubicBezTo>
                    <a:pt x="6181" y="4911"/>
                    <a:pt x="6016" y="4677"/>
                    <a:pt x="5850" y="4445"/>
                  </a:cubicBezTo>
                  <a:cubicBezTo>
                    <a:pt x="5635" y="4143"/>
                    <a:pt x="5419" y="3842"/>
                    <a:pt x="5205" y="3543"/>
                  </a:cubicBezTo>
                  <a:cubicBezTo>
                    <a:pt x="4361" y="2361"/>
                    <a:pt x="3516" y="1180"/>
                    <a:pt x="26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4"/>
            <p:cNvSpPr/>
            <p:nvPr/>
          </p:nvSpPr>
          <p:spPr>
            <a:xfrm>
              <a:off x="1824198" y="470882"/>
              <a:ext cx="317237" cy="405399"/>
            </a:xfrm>
            <a:custGeom>
              <a:avLst/>
              <a:gdLst/>
              <a:ahLst/>
              <a:cxnLst/>
              <a:rect l="l" t="t" r="r" b="b"/>
              <a:pathLst>
                <a:path w="5948" h="7601" extrusionOk="0">
                  <a:moveTo>
                    <a:pt x="808" y="0"/>
                  </a:moveTo>
                  <a:cubicBezTo>
                    <a:pt x="608" y="145"/>
                    <a:pt x="408" y="292"/>
                    <a:pt x="209" y="440"/>
                  </a:cubicBezTo>
                  <a:cubicBezTo>
                    <a:pt x="140" y="491"/>
                    <a:pt x="69" y="542"/>
                    <a:pt x="0" y="594"/>
                  </a:cubicBezTo>
                  <a:cubicBezTo>
                    <a:pt x="719" y="1614"/>
                    <a:pt x="1416" y="2651"/>
                    <a:pt x="2123" y="3679"/>
                  </a:cubicBezTo>
                  <a:cubicBezTo>
                    <a:pt x="2951" y="4880"/>
                    <a:pt x="3787" y="6082"/>
                    <a:pt x="4705" y="7216"/>
                  </a:cubicBezTo>
                  <a:cubicBezTo>
                    <a:pt x="4857" y="7403"/>
                    <a:pt x="5055" y="7601"/>
                    <a:pt x="5307" y="7601"/>
                  </a:cubicBezTo>
                  <a:cubicBezTo>
                    <a:pt x="5335" y="7601"/>
                    <a:pt x="5362" y="7598"/>
                    <a:pt x="5391" y="7593"/>
                  </a:cubicBezTo>
                  <a:cubicBezTo>
                    <a:pt x="5657" y="7549"/>
                    <a:pt x="5841" y="7335"/>
                    <a:pt x="5947" y="7099"/>
                  </a:cubicBezTo>
                  <a:cubicBezTo>
                    <a:pt x="5740" y="6831"/>
                    <a:pt x="5534" y="6564"/>
                    <a:pt x="5329" y="6295"/>
                  </a:cubicBezTo>
                  <a:cubicBezTo>
                    <a:pt x="4799" y="5598"/>
                    <a:pt x="4276" y="4896"/>
                    <a:pt x="3759" y="4191"/>
                  </a:cubicBezTo>
                  <a:cubicBezTo>
                    <a:pt x="2749" y="2812"/>
                    <a:pt x="1765" y="1416"/>
                    <a:pt x="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4"/>
            <p:cNvSpPr/>
            <p:nvPr/>
          </p:nvSpPr>
          <p:spPr>
            <a:xfrm>
              <a:off x="2019723" y="584165"/>
              <a:ext cx="47521" cy="41975"/>
            </a:xfrm>
            <a:custGeom>
              <a:avLst/>
              <a:gdLst/>
              <a:ahLst/>
              <a:cxnLst/>
              <a:rect l="l" t="t" r="r" b="b"/>
              <a:pathLst>
                <a:path w="891" h="787" extrusionOk="0">
                  <a:moveTo>
                    <a:pt x="445" y="1"/>
                  </a:moveTo>
                  <a:cubicBezTo>
                    <a:pt x="365" y="1"/>
                    <a:pt x="283" y="25"/>
                    <a:pt x="213" y="77"/>
                  </a:cubicBezTo>
                  <a:cubicBezTo>
                    <a:pt x="39" y="205"/>
                    <a:pt x="0" y="451"/>
                    <a:pt x="128" y="625"/>
                  </a:cubicBezTo>
                  <a:cubicBezTo>
                    <a:pt x="206" y="730"/>
                    <a:pt x="325" y="786"/>
                    <a:pt x="446" y="786"/>
                  </a:cubicBezTo>
                  <a:cubicBezTo>
                    <a:pt x="526" y="786"/>
                    <a:pt x="607" y="761"/>
                    <a:pt x="677" y="710"/>
                  </a:cubicBezTo>
                  <a:cubicBezTo>
                    <a:pt x="853" y="582"/>
                    <a:pt x="890" y="336"/>
                    <a:pt x="762" y="162"/>
                  </a:cubicBezTo>
                  <a:cubicBezTo>
                    <a:pt x="686" y="57"/>
                    <a:pt x="566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4"/>
            <p:cNvSpPr/>
            <p:nvPr/>
          </p:nvSpPr>
          <p:spPr>
            <a:xfrm>
              <a:off x="2272422" y="664273"/>
              <a:ext cx="99310" cy="231634"/>
            </a:xfrm>
            <a:custGeom>
              <a:avLst/>
              <a:gdLst/>
              <a:ahLst/>
              <a:cxnLst/>
              <a:rect l="l" t="t" r="r" b="b"/>
              <a:pathLst>
                <a:path w="1862" h="4343" extrusionOk="0">
                  <a:moveTo>
                    <a:pt x="289" y="1"/>
                  </a:moveTo>
                  <a:cubicBezTo>
                    <a:pt x="143" y="1"/>
                    <a:pt x="0" y="168"/>
                    <a:pt x="116" y="319"/>
                  </a:cubicBezTo>
                  <a:cubicBezTo>
                    <a:pt x="355" y="634"/>
                    <a:pt x="582" y="958"/>
                    <a:pt x="793" y="1293"/>
                  </a:cubicBezTo>
                  <a:cubicBezTo>
                    <a:pt x="992" y="1607"/>
                    <a:pt x="1201" y="1935"/>
                    <a:pt x="1343" y="2279"/>
                  </a:cubicBezTo>
                  <a:cubicBezTo>
                    <a:pt x="1399" y="2419"/>
                    <a:pt x="1435" y="2560"/>
                    <a:pt x="1399" y="2711"/>
                  </a:cubicBezTo>
                  <a:cubicBezTo>
                    <a:pt x="1358" y="2872"/>
                    <a:pt x="1268" y="3034"/>
                    <a:pt x="1185" y="3177"/>
                  </a:cubicBezTo>
                  <a:cubicBezTo>
                    <a:pt x="1008" y="3480"/>
                    <a:pt x="774" y="3753"/>
                    <a:pt x="506" y="3976"/>
                  </a:cubicBezTo>
                  <a:cubicBezTo>
                    <a:pt x="421" y="4047"/>
                    <a:pt x="394" y="4168"/>
                    <a:pt x="462" y="4260"/>
                  </a:cubicBezTo>
                  <a:cubicBezTo>
                    <a:pt x="500" y="4311"/>
                    <a:pt x="567" y="4343"/>
                    <a:pt x="632" y="4343"/>
                  </a:cubicBezTo>
                  <a:cubicBezTo>
                    <a:pt x="673" y="4343"/>
                    <a:pt x="713" y="4331"/>
                    <a:pt x="745" y="4304"/>
                  </a:cubicBezTo>
                  <a:cubicBezTo>
                    <a:pt x="986" y="4100"/>
                    <a:pt x="1206" y="3870"/>
                    <a:pt x="1385" y="3610"/>
                  </a:cubicBezTo>
                  <a:cubicBezTo>
                    <a:pt x="1562" y="3356"/>
                    <a:pt x="1739" y="3062"/>
                    <a:pt x="1803" y="2755"/>
                  </a:cubicBezTo>
                  <a:cubicBezTo>
                    <a:pt x="1862" y="2467"/>
                    <a:pt x="1755" y="2183"/>
                    <a:pt x="1624" y="1931"/>
                  </a:cubicBezTo>
                  <a:cubicBezTo>
                    <a:pt x="1465" y="1627"/>
                    <a:pt x="1293" y="1327"/>
                    <a:pt x="1109" y="1036"/>
                  </a:cubicBezTo>
                  <a:cubicBezTo>
                    <a:pt x="901" y="709"/>
                    <a:pt x="678" y="390"/>
                    <a:pt x="442" y="80"/>
                  </a:cubicBezTo>
                  <a:cubicBezTo>
                    <a:pt x="400" y="24"/>
                    <a:pt x="344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4"/>
            <p:cNvSpPr/>
            <p:nvPr/>
          </p:nvSpPr>
          <p:spPr>
            <a:xfrm>
              <a:off x="1927080" y="669607"/>
              <a:ext cx="104323" cy="130457"/>
            </a:xfrm>
            <a:custGeom>
              <a:avLst/>
              <a:gdLst/>
              <a:ahLst/>
              <a:cxnLst/>
              <a:rect l="l" t="t" r="r" b="b"/>
              <a:pathLst>
                <a:path w="1956" h="2446" extrusionOk="0">
                  <a:moveTo>
                    <a:pt x="284" y="0"/>
                  </a:moveTo>
                  <a:cubicBezTo>
                    <a:pt x="142" y="0"/>
                    <a:pt x="1" y="168"/>
                    <a:pt x="107" y="323"/>
                  </a:cubicBezTo>
                  <a:lnTo>
                    <a:pt x="1521" y="2363"/>
                  </a:lnTo>
                  <a:cubicBezTo>
                    <a:pt x="1562" y="2422"/>
                    <a:pt x="1616" y="2446"/>
                    <a:pt x="1670" y="2446"/>
                  </a:cubicBezTo>
                  <a:cubicBezTo>
                    <a:pt x="1813" y="2446"/>
                    <a:pt x="1955" y="2278"/>
                    <a:pt x="1847" y="2124"/>
                  </a:cubicBezTo>
                  <a:lnTo>
                    <a:pt x="435" y="84"/>
                  </a:lnTo>
                  <a:cubicBezTo>
                    <a:pt x="394" y="25"/>
                    <a:pt x="339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4"/>
            <p:cNvSpPr/>
            <p:nvPr/>
          </p:nvSpPr>
          <p:spPr>
            <a:xfrm>
              <a:off x="2109111" y="700381"/>
              <a:ext cx="80963" cy="185232"/>
            </a:xfrm>
            <a:custGeom>
              <a:avLst/>
              <a:gdLst/>
              <a:ahLst/>
              <a:cxnLst/>
              <a:rect l="l" t="t" r="r" b="b"/>
              <a:pathLst>
                <a:path w="1518" h="3473" extrusionOk="0">
                  <a:moveTo>
                    <a:pt x="1239" y="0"/>
                  </a:moveTo>
                  <a:cubicBezTo>
                    <a:pt x="1130" y="0"/>
                    <a:pt x="1021" y="76"/>
                    <a:pt x="1039" y="216"/>
                  </a:cubicBezTo>
                  <a:cubicBezTo>
                    <a:pt x="1105" y="730"/>
                    <a:pt x="1030" y="1249"/>
                    <a:pt x="883" y="1742"/>
                  </a:cubicBezTo>
                  <a:cubicBezTo>
                    <a:pt x="809" y="1995"/>
                    <a:pt x="717" y="2243"/>
                    <a:pt x="616" y="2488"/>
                  </a:cubicBezTo>
                  <a:cubicBezTo>
                    <a:pt x="520" y="2722"/>
                    <a:pt x="426" y="3016"/>
                    <a:pt x="155" y="3085"/>
                  </a:cubicBezTo>
                  <a:cubicBezTo>
                    <a:pt x="49" y="3113"/>
                    <a:pt x="1" y="3251"/>
                    <a:pt x="38" y="3347"/>
                  </a:cubicBezTo>
                  <a:cubicBezTo>
                    <a:pt x="71" y="3434"/>
                    <a:pt x="147" y="3473"/>
                    <a:pt x="229" y="3473"/>
                  </a:cubicBezTo>
                  <a:cubicBezTo>
                    <a:pt x="252" y="3473"/>
                    <a:pt x="275" y="3470"/>
                    <a:pt x="299" y="3464"/>
                  </a:cubicBezTo>
                  <a:cubicBezTo>
                    <a:pt x="639" y="3376"/>
                    <a:pt x="818" y="3055"/>
                    <a:pt x="944" y="2755"/>
                  </a:cubicBezTo>
                  <a:cubicBezTo>
                    <a:pt x="1057" y="2486"/>
                    <a:pt x="1160" y="2213"/>
                    <a:pt x="1245" y="1935"/>
                  </a:cubicBezTo>
                  <a:cubicBezTo>
                    <a:pt x="1419" y="1364"/>
                    <a:pt x="1518" y="771"/>
                    <a:pt x="1442" y="175"/>
                  </a:cubicBezTo>
                  <a:cubicBezTo>
                    <a:pt x="1426" y="56"/>
                    <a:pt x="1332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4"/>
            <p:cNvSpPr/>
            <p:nvPr/>
          </p:nvSpPr>
          <p:spPr>
            <a:xfrm>
              <a:off x="1742490" y="525070"/>
              <a:ext cx="97070" cy="179792"/>
            </a:xfrm>
            <a:custGeom>
              <a:avLst/>
              <a:gdLst/>
              <a:ahLst/>
              <a:cxnLst/>
              <a:rect l="l" t="t" r="r" b="b"/>
              <a:pathLst>
                <a:path w="1820" h="3371" extrusionOk="0">
                  <a:moveTo>
                    <a:pt x="643" y="1"/>
                  </a:moveTo>
                  <a:cubicBezTo>
                    <a:pt x="583" y="1"/>
                    <a:pt x="523" y="29"/>
                    <a:pt x="479" y="77"/>
                  </a:cubicBezTo>
                  <a:cubicBezTo>
                    <a:pt x="107" y="478"/>
                    <a:pt x="1" y="1100"/>
                    <a:pt x="222" y="1601"/>
                  </a:cubicBezTo>
                  <a:cubicBezTo>
                    <a:pt x="359" y="1910"/>
                    <a:pt x="575" y="2184"/>
                    <a:pt x="770" y="2459"/>
                  </a:cubicBezTo>
                  <a:cubicBezTo>
                    <a:pt x="968" y="2739"/>
                    <a:pt x="1172" y="3016"/>
                    <a:pt x="1378" y="3290"/>
                  </a:cubicBezTo>
                  <a:cubicBezTo>
                    <a:pt x="1421" y="3347"/>
                    <a:pt x="1476" y="3371"/>
                    <a:pt x="1531" y="3371"/>
                  </a:cubicBezTo>
                  <a:cubicBezTo>
                    <a:pt x="1678" y="3371"/>
                    <a:pt x="1819" y="3203"/>
                    <a:pt x="1706" y="3051"/>
                  </a:cubicBezTo>
                  <a:cubicBezTo>
                    <a:pt x="1518" y="2803"/>
                    <a:pt x="1334" y="2553"/>
                    <a:pt x="1155" y="2301"/>
                  </a:cubicBezTo>
                  <a:cubicBezTo>
                    <a:pt x="983" y="2060"/>
                    <a:pt x="793" y="1819"/>
                    <a:pt x="650" y="1559"/>
                  </a:cubicBezTo>
                  <a:cubicBezTo>
                    <a:pt x="430" y="1153"/>
                    <a:pt x="481" y="669"/>
                    <a:pt x="797" y="327"/>
                  </a:cubicBezTo>
                  <a:cubicBezTo>
                    <a:pt x="871" y="248"/>
                    <a:pt x="844" y="108"/>
                    <a:pt x="763" y="44"/>
                  </a:cubicBezTo>
                  <a:cubicBezTo>
                    <a:pt x="726" y="14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4"/>
            <p:cNvSpPr/>
            <p:nvPr/>
          </p:nvSpPr>
          <p:spPr>
            <a:xfrm>
              <a:off x="1925960" y="804010"/>
              <a:ext cx="42668" cy="90456"/>
            </a:xfrm>
            <a:custGeom>
              <a:avLst/>
              <a:gdLst/>
              <a:ahLst/>
              <a:cxnLst/>
              <a:rect l="l" t="t" r="r" b="b"/>
              <a:pathLst>
                <a:path w="800" h="1696" extrusionOk="0">
                  <a:moveTo>
                    <a:pt x="210" y="1"/>
                  </a:moveTo>
                  <a:cubicBezTo>
                    <a:pt x="203" y="1"/>
                    <a:pt x="195" y="1"/>
                    <a:pt x="188" y="2"/>
                  </a:cubicBezTo>
                  <a:cubicBezTo>
                    <a:pt x="70" y="20"/>
                    <a:pt x="11" y="111"/>
                    <a:pt x="9" y="224"/>
                  </a:cubicBezTo>
                  <a:cubicBezTo>
                    <a:pt x="1" y="717"/>
                    <a:pt x="148" y="1200"/>
                    <a:pt x="413" y="1613"/>
                  </a:cubicBezTo>
                  <a:cubicBezTo>
                    <a:pt x="448" y="1667"/>
                    <a:pt x="514" y="1696"/>
                    <a:pt x="579" y="1696"/>
                  </a:cubicBezTo>
                  <a:cubicBezTo>
                    <a:pt x="621" y="1696"/>
                    <a:pt x="663" y="1684"/>
                    <a:pt x="695" y="1658"/>
                  </a:cubicBezTo>
                  <a:cubicBezTo>
                    <a:pt x="786" y="1585"/>
                    <a:pt x="800" y="1470"/>
                    <a:pt x="740" y="1374"/>
                  </a:cubicBezTo>
                  <a:cubicBezTo>
                    <a:pt x="672" y="1270"/>
                    <a:pt x="646" y="1220"/>
                    <a:pt x="594" y="1103"/>
                  </a:cubicBezTo>
                  <a:cubicBezTo>
                    <a:pt x="552" y="1007"/>
                    <a:pt x="514" y="906"/>
                    <a:pt x="486" y="803"/>
                  </a:cubicBezTo>
                  <a:cubicBezTo>
                    <a:pt x="436" y="630"/>
                    <a:pt x="408" y="394"/>
                    <a:pt x="412" y="183"/>
                  </a:cubicBezTo>
                  <a:cubicBezTo>
                    <a:pt x="413" y="84"/>
                    <a:pt x="305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4"/>
            <p:cNvSpPr/>
            <p:nvPr/>
          </p:nvSpPr>
          <p:spPr>
            <a:xfrm>
              <a:off x="2113645" y="446828"/>
              <a:ext cx="50348" cy="56695"/>
            </a:xfrm>
            <a:custGeom>
              <a:avLst/>
              <a:gdLst/>
              <a:ahLst/>
              <a:cxnLst/>
              <a:rect l="l" t="t" r="r" b="b"/>
              <a:pathLst>
                <a:path w="944" h="1063" extrusionOk="0">
                  <a:moveTo>
                    <a:pt x="228" y="1"/>
                  </a:moveTo>
                  <a:cubicBezTo>
                    <a:pt x="187" y="1"/>
                    <a:pt x="146" y="13"/>
                    <a:pt x="113" y="40"/>
                  </a:cubicBezTo>
                  <a:cubicBezTo>
                    <a:pt x="26" y="107"/>
                    <a:pt x="1" y="231"/>
                    <a:pt x="68" y="322"/>
                  </a:cubicBezTo>
                  <a:lnTo>
                    <a:pt x="550" y="981"/>
                  </a:lnTo>
                  <a:cubicBezTo>
                    <a:pt x="589" y="1033"/>
                    <a:pt x="654" y="1063"/>
                    <a:pt x="719" y="1063"/>
                  </a:cubicBezTo>
                  <a:cubicBezTo>
                    <a:pt x="760" y="1063"/>
                    <a:pt x="801" y="1050"/>
                    <a:pt x="834" y="1023"/>
                  </a:cubicBezTo>
                  <a:cubicBezTo>
                    <a:pt x="919" y="956"/>
                    <a:pt x="944" y="834"/>
                    <a:pt x="878" y="742"/>
                  </a:cubicBezTo>
                  <a:lnTo>
                    <a:pt x="394" y="82"/>
                  </a:lnTo>
                  <a:cubicBezTo>
                    <a:pt x="357" y="31"/>
                    <a:pt x="292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4"/>
            <p:cNvSpPr/>
            <p:nvPr/>
          </p:nvSpPr>
          <p:spPr>
            <a:xfrm>
              <a:off x="1976735" y="418934"/>
              <a:ext cx="50882" cy="57495"/>
            </a:xfrm>
            <a:custGeom>
              <a:avLst/>
              <a:gdLst/>
              <a:ahLst/>
              <a:cxnLst/>
              <a:rect l="l" t="t" r="r" b="b"/>
              <a:pathLst>
                <a:path w="954" h="1078" extrusionOk="0">
                  <a:moveTo>
                    <a:pt x="225" y="1"/>
                  </a:moveTo>
                  <a:cubicBezTo>
                    <a:pt x="184" y="1"/>
                    <a:pt x="143" y="13"/>
                    <a:pt x="110" y="40"/>
                  </a:cubicBezTo>
                  <a:cubicBezTo>
                    <a:pt x="25" y="109"/>
                    <a:pt x="0" y="232"/>
                    <a:pt x="68" y="324"/>
                  </a:cubicBezTo>
                  <a:lnTo>
                    <a:pt x="560" y="995"/>
                  </a:lnTo>
                  <a:cubicBezTo>
                    <a:pt x="598" y="1047"/>
                    <a:pt x="664" y="1078"/>
                    <a:pt x="728" y="1078"/>
                  </a:cubicBezTo>
                  <a:cubicBezTo>
                    <a:pt x="769" y="1078"/>
                    <a:pt x="809" y="1066"/>
                    <a:pt x="842" y="1040"/>
                  </a:cubicBezTo>
                  <a:cubicBezTo>
                    <a:pt x="927" y="971"/>
                    <a:pt x="954" y="848"/>
                    <a:pt x="886" y="756"/>
                  </a:cubicBezTo>
                  <a:lnTo>
                    <a:pt x="394" y="84"/>
                  </a:lnTo>
                  <a:cubicBezTo>
                    <a:pt x="355" y="31"/>
                    <a:pt x="289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Toggl Track - Time Tracking - Ứng dụng trên Google Play">
            <a:extLst>
              <a:ext uri="{FF2B5EF4-FFF2-40B4-BE49-F238E27FC236}">
                <a16:creationId xmlns:a16="http://schemas.microsoft.com/office/drawing/2014/main" id="{7DC09BE3-C5A5-F069-7A80-404E99C0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57" y="1537250"/>
            <a:ext cx="1034500" cy="1034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6" name="Picture 4" descr="Clockify Time Tracker - Apps on Google Play">
            <a:extLst>
              <a:ext uri="{FF2B5EF4-FFF2-40B4-BE49-F238E27FC236}">
                <a16:creationId xmlns:a16="http://schemas.microsoft.com/office/drawing/2014/main" id="{F85BA4C3-8DA9-190A-8B5B-83A6389AE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750" y="1537250"/>
            <a:ext cx="1034500" cy="1034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8" name="Picture 6" descr="Base HRM - Apps on Google Play">
            <a:extLst>
              <a:ext uri="{FF2B5EF4-FFF2-40B4-BE49-F238E27FC236}">
                <a16:creationId xmlns:a16="http://schemas.microsoft.com/office/drawing/2014/main" id="{C1DD255F-3F45-263C-B7FE-59600FE1C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475" y="1537250"/>
            <a:ext cx="1034500" cy="1034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2177;p37">
            <a:extLst>
              <a:ext uri="{FF2B5EF4-FFF2-40B4-BE49-F238E27FC236}">
                <a16:creationId xmlns:a16="http://schemas.microsoft.com/office/drawing/2014/main" id="{11581C86-34F0-053D-A2E9-5C7AAABA70A7}"/>
              </a:ext>
            </a:extLst>
          </p:cNvPr>
          <p:cNvSpPr txBox="1">
            <a:spLocks noGrp="1"/>
          </p:cNvSpPr>
          <p:nvPr/>
        </p:nvSpPr>
        <p:spPr>
          <a:xfrm>
            <a:off x="8206375" y="4382272"/>
            <a:ext cx="544089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11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401677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39"/>
          <p:cNvSpPr/>
          <p:nvPr/>
        </p:nvSpPr>
        <p:spPr>
          <a:xfrm>
            <a:off x="1271376" y="1132201"/>
            <a:ext cx="1245895" cy="1148568"/>
          </a:xfrm>
          <a:custGeom>
            <a:avLst/>
            <a:gdLst/>
            <a:ahLst/>
            <a:cxnLst/>
            <a:rect l="l" t="t" r="r" b="b"/>
            <a:pathLst>
              <a:path w="21493" h="19814" extrusionOk="0">
                <a:moveTo>
                  <a:pt x="15473" y="1"/>
                </a:moveTo>
                <a:cubicBezTo>
                  <a:pt x="14968" y="1"/>
                  <a:pt x="14459" y="79"/>
                  <a:pt x="13954" y="241"/>
                </a:cubicBezTo>
                <a:cubicBezTo>
                  <a:pt x="12920" y="574"/>
                  <a:pt x="11997" y="1152"/>
                  <a:pt x="11015" y="1600"/>
                </a:cubicBezTo>
                <a:cubicBezTo>
                  <a:pt x="10454" y="1816"/>
                  <a:pt x="9874" y="1951"/>
                  <a:pt x="9279" y="2041"/>
                </a:cubicBezTo>
                <a:cubicBezTo>
                  <a:pt x="7450" y="2261"/>
                  <a:pt x="5580" y="2270"/>
                  <a:pt x="3913" y="3160"/>
                </a:cubicBezTo>
                <a:cubicBezTo>
                  <a:pt x="2185" y="4081"/>
                  <a:pt x="1007" y="5885"/>
                  <a:pt x="489" y="7735"/>
                </a:cubicBezTo>
                <a:cubicBezTo>
                  <a:pt x="0" y="9482"/>
                  <a:pt x="46" y="11457"/>
                  <a:pt x="684" y="13160"/>
                </a:cubicBezTo>
                <a:cubicBezTo>
                  <a:pt x="746" y="13326"/>
                  <a:pt x="814" y="13489"/>
                  <a:pt x="884" y="13650"/>
                </a:cubicBezTo>
                <a:cubicBezTo>
                  <a:pt x="1462" y="15173"/>
                  <a:pt x="2479" y="16548"/>
                  <a:pt x="3737" y="17553"/>
                </a:cubicBezTo>
                <a:cubicBezTo>
                  <a:pt x="5549" y="18999"/>
                  <a:pt x="7723" y="19800"/>
                  <a:pt x="10051" y="19814"/>
                </a:cubicBezTo>
                <a:cubicBezTo>
                  <a:pt x="10073" y="19814"/>
                  <a:pt x="10095" y="19814"/>
                  <a:pt x="10117" y="19814"/>
                </a:cubicBezTo>
                <a:cubicBezTo>
                  <a:pt x="14792" y="19814"/>
                  <a:pt x="19404" y="16777"/>
                  <a:pt x="20856" y="12270"/>
                </a:cubicBezTo>
                <a:cubicBezTo>
                  <a:pt x="21260" y="11015"/>
                  <a:pt x="21492" y="9633"/>
                  <a:pt x="21473" y="8313"/>
                </a:cubicBezTo>
                <a:cubicBezTo>
                  <a:pt x="21467" y="7987"/>
                  <a:pt x="21444" y="7655"/>
                  <a:pt x="21403" y="7328"/>
                </a:cubicBezTo>
                <a:cubicBezTo>
                  <a:pt x="21340" y="6580"/>
                  <a:pt x="21207" y="5839"/>
                  <a:pt x="21005" y="5121"/>
                </a:cubicBezTo>
                <a:cubicBezTo>
                  <a:pt x="20971" y="5001"/>
                  <a:pt x="20934" y="4880"/>
                  <a:pt x="20895" y="4762"/>
                </a:cubicBezTo>
                <a:cubicBezTo>
                  <a:pt x="20727" y="3980"/>
                  <a:pt x="20448" y="3227"/>
                  <a:pt x="19991" y="2559"/>
                </a:cubicBezTo>
                <a:cubicBezTo>
                  <a:pt x="19406" y="1707"/>
                  <a:pt x="18634" y="936"/>
                  <a:pt x="17682" y="500"/>
                </a:cubicBezTo>
                <a:cubicBezTo>
                  <a:pt x="16971" y="174"/>
                  <a:pt x="16226" y="1"/>
                  <a:pt x="154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4" name="Google Shape;2254;p39"/>
          <p:cNvSpPr txBox="1">
            <a:spLocks noGrp="1"/>
          </p:cNvSpPr>
          <p:nvPr>
            <p:ph type="title"/>
          </p:nvPr>
        </p:nvSpPr>
        <p:spPr>
          <a:xfrm>
            <a:off x="1291500" y="2400499"/>
            <a:ext cx="3057476" cy="150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Ý nghĩa thực tiễn</a:t>
            </a:r>
            <a:endParaRPr/>
          </a:p>
        </p:txBody>
      </p:sp>
      <p:sp>
        <p:nvSpPr>
          <p:cNvPr id="2255" name="Google Shape;2255;p39"/>
          <p:cNvSpPr txBox="1">
            <a:spLocks noGrp="1"/>
          </p:cNvSpPr>
          <p:nvPr>
            <p:ph type="title" idx="2"/>
          </p:nvPr>
        </p:nvSpPr>
        <p:spPr>
          <a:xfrm>
            <a:off x="1291500" y="12415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73" name="Google Shape;2273;p39"/>
          <p:cNvSpPr/>
          <p:nvPr/>
        </p:nvSpPr>
        <p:spPr>
          <a:xfrm>
            <a:off x="8" y="-7"/>
            <a:ext cx="1190838" cy="333300"/>
          </a:xfrm>
          <a:custGeom>
            <a:avLst/>
            <a:gdLst/>
            <a:ahLst/>
            <a:cxnLst/>
            <a:rect l="l" t="t" r="r" b="b"/>
            <a:pathLst>
              <a:path w="13056" h="3654" extrusionOk="0">
                <a:moveTo>
                  <a:pt x="12825" y="0"/>
                </a:moveTo>
                <a:cubicBezTo>
                  <a:pt x="12738" y="0"/>
                  <a:pt x="12656" y="56"/>
                  <a:pt x="12627" y="144"/>
                </a:cubicBezTo>
                <a:cubicBezTo>
                  <a:pt x="12627" y="146"/>
                  <a:pt x="12522" y="458"/>
                  <a:pt x="12244" y="880"/>
                </a:cubicBezTo>
                <a:cubicBezTo>
                  <a:pt x="12180" y="974"/>
                  <a:pt x="12207" y="1103"/>
                  <a:pt x="12301" y="1165"/>
                </a:cubicBezTo>
                <a:cubicBezTo>
                  <a:pt x="12336" y="1190"/>
                  <a:pt x="12377" y="1201"/>
                  <a:pt x="12416" y="1201"/>
                </a:cubicBezTo>
                <a:cubicBezTo>
                  <a:pt x="12483" y="1201"/>
                  <a:pt x="12549" y="1169"/>
                  <a:pt x="12588" y="1108"/>
                </a:cubicBezTo>
                <a:cubicBezTo>
                  <a:pt x="12902" y="635"/>
                  <a:pt x="13017" y="284"/>
                  <a:pt x="13020" y="270"/>
                </a:cubicBezTo>
                <a:cubicBezTo>
                  <a:pt x="13056" y="162"/>
                  <a:pt x="12996" y="45"/>
                  <a:pt x="12888" y="10"/>
                </a:cubicBezTo>
                <a:cubicBezTo>
                  <a:pt x="12867" y="3"/>
                  <a:pt x="12846" y="0"/>
                  <a:pt x="12825" y="0"/>
                </a:cubicBezTo>
                <a:close/>
                <a:moveTo>
                  <a:pt x="238" y="806"/>
                </a:moveTo>
                <a:cubicBezTo>
                  <a:pt x="169" y="806"/>
                  <a:pt x="102" y="840"/>
                  <a:pt x="63" y="903"/>
                </a:cubicBezTo>
                <a:cubicBezTo>
                  <a:pt x="1" y="999"/>
                  <a:pt x="29" y="1126"/>
                  <a:pt x="127" y="1188"/>
                </a:cubicBezTo>
                <a:cubicBezTo>
                  <a:pt x="128" y="1188"/>
                  <a:pt x="180" y="1222"/>
                  <a:pt x="276" y="1279"/>
                </a:cubicBezTo>
                <a:cubicBezTo>
                  <a:pt x="309" y="1298"/>
                  <a:pt x="345" y="1309"/>
                  <a:pt x="382" y="1309"/>
                </a:cubicBezTo>
                <a:cubicBezTo>
                  <a:pt x="451" y="1309"/>
                  <a:pt x="520" y="1273"/>
                  <a:pt x="559" y="1208"/>
                </a:cubicBezTo>
                <a:cubicBezTo>
                  <a:pt x="618" y="1110"/>
                  <a:pt x="586" y="983"/>
                  <a:pt x="488" y="924"/>
                </a:cubicBezTo>
                <a:cubicBezTo>
                  <a:pt x="398" y="869"/>
                  <a:pt x="348" y="839"/>
                  <a:pt x="348" y="837"/>
                </a:cubicBezTo>
                <a:cubicBezTo>
                  <a:pt x="314" y="816"/>
                  <a:pt x="275" y="806"/>
                  <a:pt x="238" y="806"/>
                </a:cubicBezTo>
                <a:close/>
                <a:moveTo>
                  <a:pt x="1155" y="1332"/>
                </a:moveTo>
                <a:cubicBezTo>
                  <a:pt x="1082" y="1332"/>
                  <a:pt x="1010" y="1372"/>
                  <a:pt x="972" y="1442"/>
                </a:cubicBezTo>
                <a:cubicBezTo>
                  <a:pt x="919" y="1541"/>
                  <a:pt x="956" y="1667"/>
                  <a:pt x="1057" y="1720"/>
                </a:cubicBezTo>
                <a:cubicBezTo>
                  <a:pt x="1319" y="1860"/>
                  <a:pt x="1587" y="1998"/>
                  <a:pt x="1856" y="2127"/>
                </a:cubicBezTo>
                <a:cubicBezTo>
                  <a:pt x="1885" y="2142"/>
                  <a:pt x="1916" y="2147"/>
                  <a:pt x="1947" y="2147"/>
                </a:cubicBezTo>
                <a:cubicBezTo>
                  <a:pt x="2023" y="2147"/>
                  <a:pt x="2097" y="2104"/>
                  <a:pt x="2133" y="2030"/>
                </a:cubicBezTo>
                <a:cubicBezTo>
                  <a:pt x="2182" y="1927"/>
                  <a:pt x="2138" y="1805"/>
                  <a:pt x="2035" y="1755"/>
                </a:cubicBezTo>
                <a:cubicBezTo>
                  <a:pt x="1773" y="1628"/>
                  <a:pt x="1509" y="1493"/>
                  <a:pt x="1252" y="1357"/>
                </a:cubicBezTo>
                <a:cubicBezTo>
                  <a:pt x="1221" y="1340"/>
                  <a:pt x="1188" y="1332"/>
                  <a:pt x="1155" y="1332"/>
                </a:cubicBezTo>
                <a:close/>
                <a:moveTo>
                  <a:pt x="11860" y="1477"/>
                </a:moveTo>
                <a:cubicBezTo>
                  <a:pt x="11806" y="1477"/>
                  <a:pt x="11752" y="1497"/>
                  <a:pt x="11713" y="1539"/>
                </a:cubicBezTo>
                <a:cubicBezTo>
                  <a:pt x="11518" y="1741"/>
                  <a:pt x="11303" y="1931"/>
                  <a:pt x="11073" y="2099"/>
                </a:cubicBezTo>
                <a:cubicBezTo>
                  <a:pt x="10981" y="2168"/>
                  <a:pt x="10961" y="2298"/>
                  <a:pt x="11029" y="2390"/>
                </a:cubicBezTo>
                <a:cubicBezTo>
                  <a:pt x="11069" y="2445"/>
                  <a:pt x="11131" y="2473"/>
                  <a:pt x="11195" y="2473"/>
                </a:cubicBezTo>
                <a:cubicBezTo>
                  <a:pt x="11238" y="2473"/>
                  <a:pt x="11280" y="2461"/>
                  <a:pt x="11317" y="2432"/>
                </a:cubicBezTo>
                <a:cubicBezTo>
                  <a:pt x="11567" y="2250"/>
                  <a:pt x="11799" y="2046"/>
                  <a:pt x="12010" y="1826"/>
                </a:cubicBezTo>
                <a:cubicBezTo>
                  <a:pt x="12088" y="1745"/>
                  <a:pt x="12087" y="1614"/>
                  <a:pt x="12005" y="1534"/>
                </a:cubicBezTo>
                <a:cubicBezTo>
                  <a:pt x="11964" y="1496"/>
                  <a:pt x="11912" y="1477"/>
                  <a:pt x="11860" y="1477"/>
                </a:cubicBezTo>
                <a:close/>
                <a:moveTo>
                  <a:pt x="2752" y="2103"/>
                </a:moveTo>
                <a:cubicBezTo>
                  <a:pt x="2672" y="2103"/>
                  <a:pt x="2596" y="2150"/>
                  <a:pt x="2563" y="2228"/>
                </a:cubicBezTo>
                <a:cubicBezTo>
                  <a:pt x="2517" y="2333"/>
                  <a:pt x="2567" y="2453"/>
                  <a:pt x="2671" y="2500"/>
                </a:cubicBezTo>
                <a:cubicBezTo>
                  <a:pt x="2950" y="2620"/>
                  <a:pt x="3230" y="2732"/>
                  <a:pt x="3503" y="2834"/>
                </a:cubicBezTo>
                <a:cubicBezTo>
                  <a:pt x="3527" y="2843"/>
                  <a:pt x="3550" y="2849"/>
                  <a:pt x="3575" y="2849"/>
                </a:cubicBezTo>
                <a:cubicBezTo>
                  <a:pt x="3658" y="2849"/>
                  <a:pt x="3738" y="2797"/>
                  <a:pt x="3768" y="2714"/>
                </a:cubicBezTo>
                <a:cubicBezTo>
                  <a:pt x="3809" y="2608"/>
                  <a:pt x="3754" y="2489"/>
                  <a:pt x="3648" y="2448"/>
                </a:cubicBezTo>
                <a:cubicBezTo>
                  <a:pt x="3382" y="2347"/>
                  <a:pt x="3107" y="2237"/>
                  <a:pt x="2834" y="2120"/>
                </a:cubicBezTo>
                <a:cubicBezTo>
                  <a:pt x="2807" y="2108"/>
                  <a:pt x="2779" y="2103"/>
                  <a:pt x="2752" y="2103"/>
                </a:cubicBezTo>
                <a:close/>
                <a:moveTo>
                  <a:pt x="10443" y="2526"/>
                </a:moveTo>
                <a:cubicBezTo>
                  <a:pt x="10411" y="2526"/>
                  <a:pt x="10378" y="2533"/>
                  <a:pt x="10348" y="2549"/>
                </a:cubicBezTo>
                <a:cubicBezTo>
                  <a:pt x="10100" y="2677"/>
                  <a:pt x="9836" y="2790"/>
                  <a:pt x="9563" y="2886"/>
                </a:cubicBezTo>
                <a:cubicBezTo>
                  <a:pt x="9455" y="2923"/>
                  <a:pt x="9398" y="3042"/>
                  <a:pt x="9435" y="3150"/>
                </a:cubicBezTo>
                <a:cubicBezTo>
                  <a:pt x="9464" y="3235"/>
                  <a:pt x="9545" y="3288"/>
                  <a:pt x="9630" y="3288"/>
                </a:cubicBezTo>
                <a:cubicBezTo>
                  <a:pt x="9653" y="3288"/>
                  <a:pt x="9676" y="3285"/>
                  <a:pt x="9698" y="3276"/>
                </a:cubicBezTo>
                <a:cubicBezTo>
                  <a:pt x="9990" y="3175"/>
                  <a:pt x="10274" y="3054"/>
                  <a:pt x="10538" y="2916"/>
                </a:cubicBezTo>
                <a:cubicBezTo>
                  <a:pt x="10640" y="2865"/>
                  <a:pt x="10679" y="2739"/>
                  <a:pt x="10626" y="2638"/>
                </a:cubicBezTo>
                <a:cubicBezTo>
                  <a:pt x="10590" y="2567"/>
                  <a:pt x="10518" y="2526"/>
                  <a:pt x="10443" y="2526"/>
                </a:cubicBezTo>
                <a:close/>
                <a:moveTo>
                  <a:pt x="4414" y="2724"/>
                </a:moveTo>
                <a:cubicBezTo>
                  <a:pt x="4326" y="2724"/>
                  <a:pt x="4244" y="2781"/>
                  <a:pt x="4217" y="2870"/>
                </a:cubicBezTo>
                <a:cubicBezTo>
                  <a:pt x="4181" y="2978"/>
                  <a:pt x="4243" y="3095"/>
                  <a:pt x="4351" y="3129"/>
                </a:cubicBezTo>
                <a:cubicBezTo>
                  <a:pt x="4646" y="3221"/>
                  <a:pt x="4936" y="3302"/>
                  <a:pt x="5218" y="3371"/>
                </a:cubicBezTo>
                <a:cubicBezTo>
                  <a:pt x="5234" y="3375"/>
                  <a:pt x="5252" y="3377"/>
                  <a:pt x="5268" y="3377"/>
                </a:cubicBezTo>
                <a:cubicBezTo>
                  <a:pt x="5360" y="3377"/>
                  <a:pt x="5445" y="3315"/>
                  <a:pt x="5468" y="3219"/>
                </a:cubicBezTo>
                <a:cubicBezTo>
                  <a:pt x="5494" y="3109"/>
                  <a:pt x="5427" y="2998"/>
                  <a:pt x="5315" y="2969"/>
                </a:cubicBezTo>
                <a:cubicBezTo>
                  <a:pt x="5044" y="2904"/>
                  <a:pt x="4761" y="2824"/>
                  <a:pt x="4475" y="2733"/>
                </a:cubicBezTo>
                <a:cubicBezTo>
                  <a:pt x="4455" y="2727"/>
                  <a:pt x="4435" y="2724"/>
                  <a:pt x="4414" y="2724"/>
                </a:cubicBezTo>
                <a:close/>
                <a:moveTo>
                  <a:pt x="8778" y="3111"/>
                </a:moveTo>
                <a:cubicBezTo>
                  <a:pt x="8764" y="3111"/>
                  <a:pt x="8749" y="3113"/>
                  <a:pt x="8734" y="3116"/>
                </a:cubicBezTo>
                <a:cubicBezTo>
                  <a:pt x="8633" y="3138"/>
                  <a:pt x="8530" y="3157"/>
                  <a:pt x="8425" y="3175"/>
                </a:cubicBezTo>
                <a:cubicBezTo>
                  <a:pt x="8253" y="3205"/>
                  <a:pt x="8071" y="3226"/>
                  <a:pt x="7887" y="3239"/>
                </a:cubicBezTo>
                <a:cubicBezTo>
                  <a:pt x="7773" y="3247"/>
                  <a:pt x="7688" y="3345"/>
                  <a:pt x="7695" y="3460"/>
                </a:cubicBezTo>
                <a:cubicBezTo>
                  <a:pt x="7702" y="3568"/>
                  <a:pt x="7795" y="3651"/>
                  <a:pt x="7901" y="3651"/>
                </a:cubicBezTo>
                <a:lnTo>
                  <a:pt x="7915" y="3651"/>
                </a:lnTo>
                <a:cubicBezTo>
                  <a:pt x="8113" y="3637"/>
                  <a:pt x="8308" y="3614"/>
                  <a:pt x="8494" y="3582"/>
                </a:cubicBezTo>
                <a:cubicBezTo>
                  <a:pt x="8604" y="3565"/>
                  <a:pt x="8714" y="3543"/>
                  <a:pt x="8821" y="3520"/>
                </a:cubicBezTo>
                <a:cubicBezTo>
                  <a:pt x="8932" y="3497"/>
                  <a:pt x="9003" y="3387"/>
                  <a:pt x="8980" y="3276"/>
                </a:cubicBezTo>
                <a:cubicBezTo>
                  <a:pt x="8959" y="3179"/>
                  <a:pt x="8874" y="3111"/>
                  <a:pt x="8778" y="3111"/>
                </a:cubicBezTo>
                <a:close/>
                <a:moveTo>
                  <a:pt x="6135" y="3142"/>
                </a:moveTo>
                <a:cubicBezTo>
                  <a:pt x="6035" y="3142"/>
                  <a:pt x="5948" y="3215"/>
                  <a:pt x="5932" y="3315"/>
                </a:cubicBezTo>
                <a:cubicBezTo>
                  <a:pt x="5914" y="3428"/>
                  <a:pt x="5991" y="3534"/>
                  <a:pt x="6104" y="3552"/>
                </a:cubicBezTo>
                <a:cubicBezTo>
                  <a:pt x="6412" y="3602"/>
                  <a:pt x="6715" y="3635"/>
                  <a:pt x="7004" y="3653"/>
                </a:cubicBezTo>
                <a:lnTo>
                  <a:pt x="7017" y="3653"/>
                </a:lnTo>
                <a:cubicBezTo>
                  <a:pt x="7125" y="3653"/>
                  <a:pt x="7215" y="3570"/>
                  <a:pt x="7222" y="3460"/>
                </a:cubicBezTo>
                <a:cubicBezTo>
                  <a:pt x="7229" y="3345"/>
                  <a:pt x="7142" y="3247"/>
                  <a:pt x="7029" y="3240"/>
                </a:cubicBezTo>
                <a:cubicBezTo>
                  <a:pt x="6753" y="3224"/>
                  <a:pt x="6464" y="3192"/>
                  <a:pt x="6170" y="3145"/>
                </a:cubicBezTo>
                <a:cubicBezTo>
                  <a:pt x="6158" y="3143"/>
                  <a:pt x="6146" y="3142"/>
                  <a:pt x="6135" y="314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3735;p69">
            <a:extLst>
              <a:ext uri="{FF2B5EF4-FFF2-40B4-BE49-F238E27FC236}">
                <a16:creationId xmlns:a16="http://schemas.microsoft.com/office/drawing/2014/main" id="{57126CD4-687E-378D-A983-C7E3BFD51229}"/>
              </a:ext>
            </a:extLst>
          </p:cNvPr>
          <p:cNvGrpSpPr/>
          <p:nvPr/>
        </p:nvGrpSpPr>
        <p:grpSpPr>
          <a:xfrm>
            <a:off x="6344338" y="1542280"/>
            <a:ext cx="1671196" cy="2265062"/>
            <a:chOff x="2522614" y="409334"/>
            <a:chExt cx="595325" cy="806847"/>
          </a:xfrm>
        </p:grpSpPr>
        <p:sp>
          <p:nvSpPr>
            <p:cNvPr id="17" name="Google Shape;3736;p69">
              <a:extLst>
                <a:ext uri="{FF2B5EF4-FFF2-40B4-BE49-F238E27FC236}">
                  <a16:creationId xmlns:a16="http://schemas.microsoft.com/office/drawing/2014/main" id="{54BCF492-F4C8-7AE6-65E1-FBBB90C8E7A7}"/>
                </a:ext>
              </a:extLst>
            </p:cNvPr>
            <p:cNvSpPr/>
            <p:nvPr/>
          </p:nvSpPr>
          <p:spPr>
            <a:xfrm>
              <a:off x="2522614" y="1034575"/>
              <a:ext cx="273609" cy="181606"/>
            </a:xfrm>
            <a:custGeom>
              <a:avLst/>
              <a:gdLst/>
              <a:ahLst/>
              <a:cxnLst/>
              <a:rect l="l" t="t" r="r" b="b"/>
              <a:pathLst>
                <a:path w="5130" h="3405" extrusionOk="0">
                  <a:moveTo>
                    <a:pt x="701" y="1"/>
                  </a:moveTo>
                  <a:cubicBezTo>
                    <a:pt x="579" y="1"/>
                    <a:pt x="456" y="57"/>
                    <a:pt x="375" y="193"/>
                  </a:cubicBezTo>
                  <a:cubicBezTo>
                    <a:pt x="79" y="682"/>
                    <a:pt x="1" y="1192"/>
                    <a:pt x="410" y="1644"/>
                  </a:cubicBezTo>
                  <a:cubicBezTo>
                    <a:pt x="800" y="2077"/>
                    <a:pt x="1378" y="2429"/>
                    <a:pt x="1879" y="2716"/>
                  </a:cubicBezTo>
                  <a:cubicBezTo>
                    <a:pt x="2405" y="3019"/>
                    <a:pt x="2985" y="3260"/>
                    <a:pt x="3587" y="3356"/>
                  </a:cubicBezTo>
                  <a:cubicBezTo>
                    <a:pt x="3744" y="3380"/>
                    <a:pt x="3913" y="3404"/>
                    <a:pt x="4080" y="3404"/>
                  </a:cubicBezTo>
                  <a:cubicBezTo>
                    <a:pt x="4223" y="3404"/>
                    <a:pt x="4364" y="3386"/>
                    <a:pt x="4493" y="3335"/>
                  </a:cubicBezTo>
                  <a:cubicBezTo>
                    <a:pt x="4798" y="3213"/>
                    <a:pt x="4883" y="2901"/>
                    <a:pt x="4998" y="2623"/>
                  </a:cubicBezTo>
                  <a:cubicBezTo>
                    <a:pt x="5130" y="2303"/>
                    <a:pt x="4850" y="2015"/>
                    <a:pt x="4598" y="2015"/>
                  </a:cubicBezTo>
                  <a:cubicBezTo>
                    <a:pt x="4480" y="2015"/>
                    <a:pt x="4369" y="2077"/>
                    <a:pt x="4307" y="2227"/>
                  </a:cubicBezTo>
                  <a:cubicBezTo>
                    <a:pt x="4233" y="2405"/>
                    <a:pt x="4233" y="2594"/>
                    <a:pt x="4031" y="2605"/>
                  </a:cubicBezTo>
                  <a:cubicBezTo>
                    <a:pt x="4013" y="2606"/>
                    <a:pt x="3995" y="2606"/>
                    <a:pt x="3976" y="2606"/>
                  </a:cubicBezTo>
                  <a:cubicBezTo>
                    <a:pt x="3782" y="2606"/>
                    <a:pt x="3574" y="2549"/>
                    <a:pt x="3391" y="2500"/>
                  </a:cubicBezTo>
                  <a:cubicBezTo>
                    <a:pt x="2996" y="2396"/>
                    <a:pt x="2627" y="2227"/>
                    <a:pt x="2273" y="2025"/>
                  </a:cubicBezTo>
                  <a:cubicBezTo>
                    <a:pt x="1932" y="1830"/>
                    <a:pt x="1608" y="1607"/>
                    <a:pt x="1300" y="1366"/>
                  </a:cubicBezTo>
                  <a:cubicBezTo>
                    <a:pt x="1186" y="1278"/>
                    <a:pt x="998" y="1164"/>
                    <a:pt x="935" y="1029"/>
                  </a:cubicBezTo>
                  <a:cubicBezTo>
                    <a:pt x="862" y="875"/>
                    <a:pt x="986" y="719"/>
                    <a:pt x="1066" y="586"/>
                  </a:cubicBezTo>
                  <a:cubicBezTo>
                    <a:pt x="1250" y="283"/>
                    <a:pt x="975" y="1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737;p69">
              <a:extLst>
                <a:ext uri="{FF2B5EF4-FFF2-40B4-BE49-F238E27FC236}">
                  <a16:creationId xmlns:a16="http://schemas.microsoft.com/office/drawing/2014/main" id="{0F6C418B-7B55-0AD7-82E2-B1E934E0F387}"/>
                </a:ext>
              </a:extLst>
            </p:cNvPr>
            <p:cNvSpPr/>
            <p:nvPr/>
          </p:nvSpPr>
          <p:spPr>
            <a:xfrm>
              <a:off x="2536907" y="1026362"/>
              <a:ext cx="257075" cy="157605"/>
            </a:xfrm>
            <a:custGeom>
              <a:avLst/>
              <a:gdLst/>
              <a:ahLst/>
              <a:cxnLst/>
              <a:rect l="l" t="t" r="r" b="b"/>
              <a:pathLst>
                <a:path w="4820" h="2955" extrusionOk="0">
                  <a:moveTo>
                    <a:pt x="1021" y="1"/>
                  </a:moveTo>
                  <a:cubicBezTo>
                    <a:pt x="987" y="1"/>
                    <a:pt x="955" y="6"/>
                    <a:pt x="927" y="14"/>
                  </a:cubicBezTo>
                  <a:cubicBezTo>
                    <a:pt x="888" y="11"/>
                    <a:pt x="849" y="9"/>
                    <a:pt x="810" y="9"/>
                  </a:cubicBezTo>
                  <a:cubicBezTo>
                    <a:pt x="684" y="9"/>
                    <a:pt x="564" y="28"/>
                    <a:pt x="456" y="72"/>
                  </a:cubicBezTo>
                  <a:cubicBezTo>
                    <a:pt x="39" y="242"/>
                    <a:pt x="0" y="696"/>
                    <a:pt x="277" y="1066"/>
                  </a:cubicBezTo>
                  <a:cubicBezTo>
                    <a:pt x="541" y="1419"/>
                    <a:pt x="948" y="1703"/>
                    <a:pt x="1326" y="1940"/>
                  </a:cubicBezTo>
                  <a:cubicBezTo>
                    <a:pt x="1721" y="2188"/>
                    <a:pt x="2146" y="2383"/>
                    <a:pt x="2581" y="2548"/>
                  </a:cubicBezTo>
                  <a:cubicBezTo>
                    <a:pt x="3032" y="2720"/>
                    <a:pt x="3511" y="2904"/>
                    <a:pt x="3984" y="2948"/>
                  </a:cubicBezTo>
                  <a:cubicBezTo>
                    <a:pt x="4027" y="2952"/>
                    <a:pt x="4070" y="2954"/>
                    <a:pt x="4112" y="2954"/>
                  </a:cubicBezTo>
                  <a:cubicBezTo>
                    <a:pt x="4485" y="2954"/>
                    <a:pt x="4819" y="2796"/>
                    <a:pt x="4778" y="2388"/>
                  </a:cubicBezTo>
                  <a:cubicBezTo>
                    <a:pt x="4737" y="1993"/>
                    <a:pt x="4301" y="1637"/>
                    <a:pt x="3984" y="1382"/>
                  </a:cubicBezTo>
                  <a:cubicBezTo>
                    <a:pt x="3156" y="717"/>
                    <a:pt x="2148" y="315"/>
                    <a:pt x="1147" y="21"/>
                  </a:cubicBezTo>
                  <a:cubicBezTo>
                    <a:pt x="1102" y="7"/>
                    <a:pt x="1060" y="1"/>
                    <a:pt x="1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38;p69">
              <a:extLst>
                <a:ext uri="{FF2B5EF4-FFF2-40B4-BE49-F238E27FC236}">
                  <a16:creationId xmlns:a16="http://schemas.microsoft.com/office/drawing/2014/main" id="{1ECDF4A7-D579-020B-1479-D04486432A6A}"/>
                </a:ext>
              </a:extLst>
            </p:cNvPr>
            <p:cNvSpPr/>
            <p:nvPr/>
          </p:nvSpPr>
          <p:spPr>
            <a:xfrm>
              <a:off x="2645497" y="409334"/>
              <a:ext cx="365025" cy="710316"/>
            </a:xfrm>
            <a:custGeom>
              <a:avLst/>
              <a:gdLst/>
              <a:ahLst/>
              <a:cxnLst/>
              <a:rect l="l" t="t" r="r" b="b"/>
              <a:pathLst>
                <a:path w="6844" h="13318" extrusionOk="0">
                  <a:moveTo>
                    <a:pt x="6323" y="1"/>
                  </a:moveTo>
                  <a:cubicBezTo>
                    <a:pt x="6185" y="1"/>
                    <a:pt x="6048" y="69"/>
                    <a:pt x="5976" y="233"/>
                  </a:cubicBezTo>
                  <a:cubicBezTo>
                    <a:pt x="4000" y="4689"/>
                    <a:pt x="2414" y="8460"/>
                    <a:pt x="156" y="12784"/>
                  </a:cubicBezTo>
                  <a:cubicBezTo>
                    <a:pt x="1" y="13082"/>
                    <a:pt x="263" y="13318"/>
                    <a:pt x="528" y="13318"/>
                  </a:cubicBezTo>
                  <a:cubicBezTo>
                    <a:pt x="668" y="13318"/>
                    <a:pt x="809" y="13252"/>
                    <a:pt x="890" y="13096"/>
                  </a:cubicBezTo>
                  <a:cubicBezTo>
                    <a:pt x="3146" y="8772"/>
                    <a:pt x="4732" y="5001"/>
                    <a:pt x="6708" y="546"/>
                  </a:cubicBezTo>
                  <a:cubicBezTo>
                    <a:pt x="6844" y="239"/>
                    <a:pt x="6581" y="1"/>
                    <a:pt x="6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739;p69">
              <a:extLst>
                <a:ext uri="{FF2B5EF4-FFF2-40B4-BE49-F238E27FC236}">
                  <a16:creationId xmlns:a16="http://schemas.microsoft.com/office/drawing/2014/main" id="{7D37F9BC-E75B-3386-F3CE-6D851A29689E}"/>
                </a:ext>
              </a:extLst>
            </p:cNvPr>
            <p:cNvSpPr/>
            <p:nvPr/>
          </p:nvSpPr>
          <p:spPr>
            <a:xfrm>
              <a:off x="2536801" y="450508"/>
              <a:ext cx="516496" cy="512283"/>
            </a:xfrm>
            <a:custGeom>
              <a:avLst/>
              <a:gdLst/>
              <a:ahLst/>
              <a:cxnLst/>
              <a:rect l="l" t="t" r="r" b="b"/>
              <a:pathLst>
                <a:path w="9684" h="9605" extrusionOk="0">
                  <a:moveTo>
                    <a:pt x="4815" y="0"/>
                  </a:moveTo>
                  <a:cubicBezTo>
                    <a:pt x="4769" y="0"/>
                    <a:pt x="4725" y="1"/>
                    <a:pt x="4681" y="3"/>
                  </a:cubicBezTo>
                  <a:cubicBezTo>
                    <a:pt x="4133" y="24"/>
                    <a:pt x="3674" y="161"/>
                    <a:pt x="3026" y="363"/>
                  </a:cubicBezTo>
                  <a:cubicBezTo>
                    <a:pt x="2620" y="488"/>
                    <a:pt x="2258" y="749"/>
                    <a:pt x="1914" y="990"/>
                  </a:cubicBezTo>
                  <a:cubicBezTo>
                    <a:pt x="1746" y="1107"/>
                    <a:pt x="1537" y="1355"/>
                    <a:pt x="1455" y="1436"/>
                  </a:cubicBezTo>
                  <a:cubicBezTo>
                    <a:pt x="1301" y="1591"/>
                    <a:pt x="1133" y="1720"/>
                    <a:pt x="1007" y="1894"/>
                  </a:cubicBezTo>
                  <a:cubicBezTo>
                    <a:pt x="702" y="2319"/>
                    <a:pt x="468" y="2727"/>
                    <a:pt x="305" y="3175"/>
                  </a:cubicBezTo>
                  <a:cubicBezTo>
                    <a:pt x="201" y="3462"/>
                    <a:pt x="125" y="3765"/>
                    <a:pt x="75" y="4100"/>
                  </a:cubicBezTo>
                  <a:cubicBezTo>
                    <a:pt x="66" y="4169"/>
                    <a:pt x="57" y="4238"/>
                    <a:pt x="52" y="4307"/>
                  </a:cubicBezTo>
                  <a:cubicBezTo>
                    <a:pt x="1" y="4819"/>
                    <a:pt x="36" y="5346"/>
                    <a:pt x="153" y="5851"/>
                  </a:cubicBezTo>
                  <a:cubicBezTo>
                    <a:pt x="211" y="6109"/>
                    <a:pt x="293" y="6361"/>
                    <a:pt x="394" y="6604"/>
                  </a:cubicBezTo>
                  <a:cubicBezTo>
                    <a:pt x="713" y="7369"/>
                    <a:pt x="1209" y="7995"/>
                    <a:pt x="1861" y="8504"/>
                  </a:cubicBezTo>
                  <a:cubicBezTo>
                    <a:pt x="2085" y="8693"/>
                    <a:pt x="2324" y="8849"/>
                    <a:pt x="2579" y="8971"/>
                  </a:cubicBezTo>
                  <a:cubicBezTo>
                    <a:pt x="2749" y="9072"/>
                    <a:pt x="2926" y="9163"/>
                    <a:pt x="3111" y="9244"/>
                  </a:cubicBezTo>
                  <a:cubicBezTo>
                    <a:pt x="3454" y="9340"/>
                    <a:pt x="3800" y="9437"/>
                    <a:pt x="4142" y="9533"/>
                  </a:cubicBezTo>
                  <a:cubicBezTo>
                    <a:pt x="4174" y="9542"/>
                    <a:pt x="4206" y="9551"/>
                    <a:pt x="4238" y="9560"/>
                  </a:cubicBezTo>
                  <a:cubicBezTo>
                    <a:pt x="4455" y="9590"/>
                    <a:pt x="4670" y="9605"/>
                    <a:pt x="4884" y="9605"/>
                  </a:cubicBezTo>
                  <a:cubicBezTo>
                    <a:pt x="5477" y="9605"/>
                    <a:pt x="6055" y="9489"/>
                    <a:pt x="6619" y="9258"/>
                  </a:cubicBezTo>
                  <a:cubicBezTo>
                    <a:pt x="6756" y="9219"/>
                    <a:pt x="6972" y="9085"/>
                    <a:pt x="7096" y="9003"/>
                  </a:cubicBezTo>
                  <a:cubicBezTo>
                    <a:pt x="7146" y="8970"/>
                    <a:pt x="7181" y="8945"/>
                    <a:pt x="7190" y="8939"/>
                  </a:cubicBezTo>
                  <a:cubicBezTo>
                    <a:pt x="7364" y="8840"/>
                    <a:pt x="7583" y="8743"/>
                    <a:pt x="7752" y="8606"/>
                  </a:cubicBezTo>
                  <a:lnTo>
                    <a:pt x="8569" y="7791"/>
                  </a:lnTo>
                  <a:cubicBezTo>
                    <a:pt x="8579" y="7781"/>
                    <a:pt x="8590" y="7770"/>
                    <a:pt x="8601" y="7758"/>
                  </a:cubicBezTo>
                  <a:cubicBezTo>
                    <a:pt x="8608" y="7749"/>
                    <a:pt x="8615" y="7738"/>
                    <a:pt x="8620" y="7729"/>
                  </a:cubicBezTo>
                  <a:cubicBezTo>
                    <a:pt x="8755" y="7506"/>
                    <a:pt x="8889" y="7283"/>
                    <a:pt x="9021" y="7058"/>
                  </a:cubicBezTo>
                  <a:cubicBezTo>
                    <a:pt x="9084" y="6946"/>
                    <a:pt x="9148" y="6836"/>
                    <a:pt x="9212" y="6724"/>
                  </a:cubicBezTo>
                  <a:cubicBezTo>
                    <a:pt x="9518" y="6076"/>
                    <a:pt x="9683" y="5135"/>
                    <a:pt x="9607" y="4382"/>
                  </a:cubicBezTo>
                  <a:cubicBezTo>
                    <a:pt x="9598" y="4298"/>
                    <a:pt x="9586" y="4217"/>
                    <a:pt x="9572" y="4139"/>
                  </a:cubicBezTo>
                  <a:cubicBezTo>
                    <a:pt x="9403" y="3232"/>
                    <a:pt x="9198" y="2602"/>
                    <a:pt x="8629" y="1864"/>
                  </a:cubicBezTo>
                  <a:cubicBezTo>
                    <a:pt x="8124" y="1210"/>
                    <a:pt x="7495" y="735"/>
                    <a:pt x="6743" y="400"/>
                  </a:cubicBezTo>
                  <a:cubicBezTo>
                    <a:pt x="6354" y="224"/>
                    <a:pt x="5928" y="113"/>
                    <a:pt x="5505" y="52"/>
                  </a:cubicBezTo>
                  <a:cubicBezTo>
                    <a:pt x="5250" y="17"/>
                    <a:pt x="5025" y="0"/>
                    <a:pt x="4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40;p69">
              <a:extLst>
                <a:ext uri="{FF2B5EF4-FFF2-40B4-BE49-F238E27FC236}">
                  <a16:creationId xmlns:a16="http://schemas.microsoft.com/office/drawing/2014/main" id="{36A5C261-6951-0719-F7C5-78D66C98FFD8}"/>
                </a:ext>
              </a:extLst>
            </p:cNvPr>
            <p:cNvSpPr/>
            <p:nvPr/>
          </p:nvSpPr>
          <p:spPr>
            <a:xfrm>
              <a:off x="2863741" y="683314"/>
              <a:ext cx="189553" cy="143631"/>
            </a:xfrm>
            <a:custGeom>
              <a:avLst/>
              <a:gdLst/>
              <a:ahLst/>
              <a:cxnLst/>
              <a:rect l="l" t="t" r="r" b="b"/>
              <a:pathLst>
                <a:path w="3554" h="2693" extrusionOk="0">
                  <a:moveTo>
                    <a:pt x="3255" y="1"/>
                  </a:moveTo>
                  <a:cubicBezTo>
                    <a:pt x="3083" y="1"/>
                    <a:pt x="2910" y="31"/>
                    <a:pt x="2742" y="96"/>
                  </a:cubicBezTo>
                  <a:cubicBezTo>
                    <a:pt x="2380" y="236"/>
                    <a:pt x="2146" y="515"/>
                    <a:pt x="1746" y="564"/>
                  </a:cubicBezTo>
                  <a:cubicBezTo>
                    <a:pt x="1241" y="626"/>
                    <a:pt x="0" y="617"/>
                    <a:pt x="241" y="1470"/>
                  </a:cubicBezTo>
                  <a:cubicBezTo>
                    <a:pt x="445" y="2191"/>
                    <a:pt x="1499" y="1893"/>
                    <a:pt x="1990" y="2189"/>
                  </a:cubicBezTo>
                  <a:cubicBezTo>
                    <a:pt x="2295" y="2372"/>
                    <a:pt x="2527" y="2623"/>
                    <a:pt x="2891" y="2693"/>
                  </a:cubicBezTo>
                  <a:cubicBezTo>
                    <a:pt x="2954" y="2581"/>
                    <a:pt x="3018" y="2471"/>
                    <a:pt x="3082" y="2359"/>
                  </a:cubicBezTo>
                  <a:cubicBezTo>
                    <a:pt x="3388" y="1711"/>
                    <a:pt x="3553" y="770"/>
                    <a:pt x="3477" y="17"/>
                  </a:cubicBezTo>
                  <a:cubicBezTo>
                    <a:pt x="3403" y="6"/>
                    <a:pt x="3329" y="1"/>
                    <a:pt x="3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41;p69">
              <a:extLst>
                <a:ext uri="{FF2B5EF4-FFF2-40B4-BE49-F238E27FC236}">
                  <a16:creationId xmlns:a16="http://schemas.microsoft.com/office/drawing/2014/main" id="{885F020B-AEDF-36B1-BCF8-D69BA61DE520}"/>
                </a:ext>
              </a:extLst>
            </p:cNvPr>
            <p:cNvSpPr/>
            <p:nvPr/>
          </p:nvSpPr>
          <p:spPr>
            <a:xfrm>
              <a:off x="2553068" y="450615"/>
              <a:ext cx="265342" cy="229767"/>
            </a:xfrm>
            <a:custGeom>
              <a:avLst/>
              <a:gdLst/>
              <a:ahLst/>
              <a:cxnLst/>
              <a:rect l="l" t="t" r="r" b="b"/>
              <a:pathLst>
                <a:path w="4975" h="4308" extrusionOk="0">
                  <a:moveTo>
                    <a:pt x="4376" y="1"/>
                  </a:moveTo>
                  <a:cubicBezTo>
                    <a:pt x="3828" y="22"/>
                    <a:pt x="3369" y="159"/>
                    <a:pt x="2721" y="361"/>
                  </a:cubicBezTo>
                  <a:cubicBezTo>
                    <a:pt x="2315" y="486"/>
                    <a:pt x="1953" y="747"/>
                    <a:pt x="1609" y="988"/>
                  </a:cubicBezTo>
                  <a:cubicBezTo>
                    <a:pt x="1441" y="1105"/>
                    <a:pt x="1232" y="1353"/>
                    <a:pt x="1150" y="1434"/>
                  </a:cubicBezTo>
                  <a:cubicBezTo>
                    <a:pt x="996" y="1589"/>
                    <a:pt x="828" y="1718"/>
                    <a:pt x="702" y="1892"/>
                  </a:cubicBezTo>
                  <a:cubicBezTo>
                    <a:pt x="397" y="2317"/>
                    <a:pt x="163" y="2725"/>
                    <a:pt x="0" y="3173"/>
                  </a:cubicBezTo>
                  <a:cubicBezTo>
                    <a:pt x="78" y="3504"/>
                    <a:pt x="240" y="3804"/>
                    <a:pt x="505" y="4023"/>
                  </a:cubicBezTo>
                  <a:cubicBezTo>
                    <a:pt x="727" y="4206"/>
                    <a:pt x="997" y="4307"/>
                    <a:pt x="1270" y="4307"/>
                  </a:cubicBezTo>
                  <a:cubicBezTo>
                    <a:pt x="1446" y="4307"/>
                    <a:pt x="1623" y="4265"/>
                    <a:pt x="1788" y="4176"/>
                  </a:cubicBezTo>
                  <a:cubicBezTo>
                    <a:pt x="2236" y="3935"/>
                    <a:pt x="2454" y="3436"/>
                    <a:pt x="2996" y="3436"/>
                  </a:cubicBezTo>
                  <a:cubicBezTo>
                    <a:pt x="3020" y="3436"/>
                    <a:pt x="3044" y="3437"/>
                    <a:pt x="3070" y="3439"/>
                  </a:cubicBezTo>
                  <a:cubicBezTo>
                    <a:pt x="3314" y="3458"/>
                    <a:pt x="3559" y="3499"/>
                    <a:pt x="3800" y="3499"/>
                  </a:cubicBezTo>
                  <a:cubicBezTo>
                    <a:pt x="4025" y="3499"/>
                    <a:pt x="4246" y="3463"/>
                    <a:pt x="4457" y="3338"/>
                  </a:cubicBezTo>
                  <a:cubicBezTo>
                    <a:pt x="4886" y="3086"/>
                    <a:pt x="4975" y="2599"/>
                    <a:pt x="4877" y="2142"/>
                  </a:cubicBezTo>
                  <a:cubicBezTo>
                    <a:pt x="4805" y="1812"/>
                    <a:pt x="4626" y="1559"/>
                    <a:pt x="4503" y="1252"/>
                  </a:cubicBezTo>
                  <a:cubicBezTo>
                    <a:pt x="4393" y="975"/>
                    <a:pt x="4624" y="752"/>
                    <a:pt x="4565" y="460"/>
                  </a:cubicBezTo>
                  <a:cubicBezTo>
                    <a:pt x="4533" y="300"/>
                    <a:pt x="4466" y="143"/>
                    <a:pt x="4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42;p69">
              <a:extLst>
                <a:ext uri="{FF2B5EF4-FFF2-40B4-BE49-F238E27FC236}">
                  <a16:creationId xmlns:a16="http://schemas.microsoft.com/office/drawing/2014/main" id="{386FA62A-407A-A6BE-2765-57A8839885CC}"/>
                </a:ext>
              </a:extLst>
            </p:cNvPr>
            <p:cNvSpPr/>
            <p:nvPr/>
          </p:nvSpPr>
          <p:spPr>
            <a:xfrm>
              <a:off x="2682351" y="774142"/>
              <a:ext cx="232967" cy="188646"/>
            </a:xfrm>
            <a:custGeom>
              <a:avLst/>
              <a:gdLst/>
              <a:ahLst/>
              <a:cxnLst/>
              <a:rect l="l" t="t" r="r" b="b"/>
              <a:pathLst>
                <a:path w="4368" h="3537" extrusionOk="0">
                  <a:moveTo>
                    <a:pt x="951" y="1"/>
                  </a:moveTo>
                  <a:cubicBezTo>
                    <a:pt x="716" y="1"/>
                    <a:pt x="489" y="81"/>
                    <a:pt x="328" y="291"/>
                  </a:cubicBezTo>
                  <a:cubicBezTo>
                    <a:pt x="1" y="718"/>
                    <a:pt x="270" y="1227"/>
                    <a:pt x="562" y="1580"/>
                  </a:cubicBezTo>
                  <a:cubicBezTo>
                    <a:pt x="747" y="1801"/>
                    <a:pt x="871" y="2005"/>
                    <a:pt x="950" y="2283"/>
                  </a:cubicBezTo>
                  <a:cubicBezTo>
                    <a:pt x="1032" y="2563"/>
                    <a:pt x="1080" y="2856"/>
                    <a:pt x="1202" y="3123"/>
                  </a:cubicBezTo>
                  <a:cubicBezTo>
                    <a:pt x="1261" y="3247"/>
                    <a:pt x="1330" y="3362"/>
                    <a:pt x="1413" y="3465"/>
                  </a:cubicBezTo>
                  <a:cubicBezTo>
                    <a:pt x="1445" y="3474"/>
                    <a:pt x="1477" y="3483"/>
                    <a:pt x="1509" y="3492"/>
                  </a:cubicBezTo>
                  <a:cubicBezTo>
                    <a:pt x="1726" y="3522"/>
                    <a:pt x="1941" y="3537"/>
                    <a:pt x="2155" y="3537"/>
                  </a:cubicBezTo>
                  <a:cubicBezTo>
                    <a:pt x="2748" y="3537"/>
                    <a:pt x="3326" y="3421"/>
                    <a:pt x="3890" y="3190"/>
                  </a:cubicBezTo>
                  <a:cubicBezTo>
                    <a:pt x="4027" y="3151"/>
                    <a:pt x="4243" y="3017"/>
                    <a:pt x="4367" y="2935"/>
                  </a:cubicBezTo>
                  <a:cubicBezTo>
                    <a:pt x="4277" y="2558"/>
                    <a:pt x="4239" y="2163"/>
                    <a:pt x="4016" y="1830"/>
                  </a:cubicBezTo>
                  <a:cubicBezTo>
                    <a:pt x="3873" y="1615"/>
                    <a:pt x="3676" y="1461"/>
                    <a:pt x="3433" y="1372"/>
                  </a:cubicBezTo>
                  <a:cubicBezTo>
                    <a:pt x="3196" y="1284"/>
                    <a:pt x="2946" y="1273"/>
                    <a:pt x="2742" y="1112"/>
                  </a:cubicBezTo>
                  <a:cubicBezTo>
                    <a:pt x="2528" y="943"/>
                    <a:pt x="2375" y="706"/>
                    <a:pt x="2161" y="536"/>
                  </a:cubicBezTo>
                  <a:cubicBezTo>
                    <a:pt x="1975" y="387"/>
                    <a:pt x="1764" y="259"/>
                    <a:pt x="1551" y="153"/>
                  </a:cubicBezTo>
                  <a:cubicBezTo>
                    <a:pt x="1369" y="62"/>
                    <a:pt x="1157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43;p69">
              <a:extLst>
                <a:ext uri="{FF2B5EF4-FFF2-40B4-BE49-F238E27FC236}">
                  <a16:creationId xmlns:a16="http://schemas.microsoft.com/office/drawing/2014/main" id="{A622C6FB-B4E8-E1FE-1D33-4197750C13F6}"/>
                </a:ext>
              </a:extLst>
            </p:cNvPr>
            <p:cNvSpPr/>
            <p:nvPr/>
          </p:nvSpPr>
          <p:spPr>
            <a:xfrm>
              <a:off x="2840754" y="540163"/>
              <a:ext cx="123844" cy="114457"/>
            </a:xfrm>
            <a:custGeom>
              <a:avLst/>
              <a:gdLst/>
              <a:ahLst/>
              <a:cxnLst/>
              <a:rect l="l" t="t" r="r" b="b"/>
              <a:pathLst>
                <a:path w="2322" h="2146" extrusionOk="0">
                  <a:moveTo>
                    <a:pt x="388" y="0"/>
                  </a:moveTo>
                  <a:cubicBezTo>
                    <a:pt x="328" y="0"/>
                    <a:pt x="266" y="13"/>
                    <a:pt x="203" y="46"/>
                  </a:cubicBezTo>
                  <a:cubicBezTo>
                    <a:pt x="57" y="122"/>
                    <a:pt x="1" y="236"/>
                    <a:pt x="1" y="395"/>
                  </a:cubicBezTo>
                  <a:cubicBezTo>
                    <a:pt x="1" y="576"/>
                    <a:pt x="158" y="757"/>
                    <a:pt x="249" y="900"/>
                  </a:cubicBezTo>
                  <a:cubicBezTo>
                    <a:pt x="385" y="1120"/>
                    <a:pt x="522" y="1343"/>
                    <a:pt x="669" y="1559"/>
                  </a:cubicBezTo>
                  <a:cubicBezTo>
                    <a:pt x="893" y="1888"/>
                    <a:pt x="1184" y="2131"/>
                    <a:pt x="1583" y="2131"/>
                  </a:cubicBezTo>
                  <a:cubicBezTo>
                    <a:pt x="1618" y="2131"/>
                    <a:pt x="1654" y="2129"/>
                    <a:pt x="1691" y="2125"/>
                  </a:cubicBezTo>
                  <a:cubicBezTo>
                    <a:pt x="1709" y="2123"/>
                    <a:pt x="1725" y="2121"/>
                    <a:pt x="1741" y="2116"/>
                  </a:cubicBezTo>
                  <a:cubicBezTo>
                    <a:pt x="1786" y="2136"/>
                    <a:pt x="1835" y="2145"/>
                    <a:pt x="1884" y="2145"/>
                  </a:cubicBezTo>
                  <a:cubicBezTo>
                    <a:pt x="2105" y="2145"/>
                    <a:pt x="2322" y="1953"/>
                    <a:pt x="2193" y="1705"/>
                  </a:cubicBezTo>
                  <a:cubicBezTo>
                    <a:pt x="1962" y="1264"/>
                    <a:pt x="2039" y="599"/>
                    <a:pt x="1571" y="314"/>
                  </a:cubicBezTo>
                  <a:cubicBezTo>
                    <a:pt x="1363" y="188"/>
                    <a:pt x="1137" y="188"/>
                    <a:pt x="908" y="142"/>
                  </a:cubicBezTo>
                  <a:cubicBezTo>
                    <a:pt x="727" y="105"/>
                    <a:pt x="561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44;p69">
              <a:extLst>
                <a:ext uri="{FF2B5EF4-FFF2-40B4-BE49-F238E27FC236}">
                  <a16:creationId xmlns:a16="http://schemas.microsoft.com/office/drawing/2014/main" id="{0BB74457-F28E-48D4-BE8D-C5A69BCE5061}"/>
                </a:ext>
              </a:extLst>
            </p:cNvPr>
            <p:cNvSpPr/>
            <p:nvPr/>
          </p:nvSpPr>
          <p:spPr>
            <a:xfrm>
              <a:off x="2536801" y="680220"/>
              <a:ext cx="87683" cy="94616"/>
            </a:xfrm>
            <a:custGeom>
              <a:avLst/>
              <a:gdLst/>
              <a:ahLst/>
              <a:cxnLst/>
              <a:rect l="l" t="t" r="r" b="b"/>
              <a:pathLst>
                <a:path w="1644" h="1774" extrusionOk="0">
                  <a:moveTo>
                    <a:pt x="52" y="0"/>
                  </a:moveTo>
                  <a:lnTo>
                    <a:pt x="52" y="0"/>
                  </a:lnTo>
                  <a:cubicBezTo>
                    <a:pt x="1" y="512"/>
                    <a:pt x="36" y="1039"/>
                    <a:pt x="153" y="1544"/>
                  </a:cubicBezTo>
                  <a:cubicBezTo>
                    <a:pt x="250" y="1574"/>
                    <a:pt x="350" y="1597"/>
                    <a:pt x="451" y="1620"/>
                  </a:cubicBezTo>
                  <a:cubicBezTo>
                    <a:pt x="656" y="1666"/>
                    <a:pt x="873" y="1774"/>
                    <a:pt x="1086" y="1774"/>
                  </a:cubicBezTo>
                  <a:cubicBezTo>
                    <a:pt x="1144" y="1774"/>
                    <a:pt x="1201" y="1766"/>
                    <a:pt x="1257" y="1748"/>
                  </a:cubicBezTo>
                  <a:cubicBezTo>
                    <a:pt x="1475" y="1678"/>
                    <a:pt x="1643" y="1468"/>
                    <a:pt x="1611" y="1232"/>
                  </a:cubicBezTo>
                  <a:cubicBezTo>
                    <a:pt x="1580" y="977"/>
                    <a:pt x="1337" y="819"/>
                    <a:pt x="1121" y="729"/>
                  </a:cubicBezTo>
                  <a:cubicBezTo>
                    <a:pt x="853" y="619"/>
                    <a:pt x="600" y="555"/>
                    <a:pt x="373" y="360"/>
                  </a:cubicBezTo>
                  <a:cubicBezTo>
                    <a:pt x="250" y="254"/>
                    <a:pt x="144" y="131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45;p69">
              <a:extLst>
                <a:ext uri="{FF2B5EF4-FFF2-40B4-BE49-F238E27FC236}">
                  <a16:creationId xmlns:a16="http://schemas.microsoft.com/office/drawing/2014/main" id="{9A06843B-8BA7-9F7A-E114-7190ED09717E}"/>
                </a:ext>
              </a:extLst>
            </p:cNvPr>
            <p:cNvSpPr/>
            <p:nvPr/>
          </p:nvSpPr>
          <p:spPr>
            <a:xfrm>
              <a:off x="2556215" y="410134"/>
              <a:ext cx="561724" cy="612659"/>
            </a:xfrm>
            <a:custGeom>
              <a:avLst/>
              <a:gdLst/>
              <a:ahLst/>
              <a:cxnLst/>
              <a:rect l="l" t="t" r="r" b="b"/>
              <a:pathLst>
                <a:path w="10532" h="11487" extrusionOk="0">
                  <a:moveTo>
                    <a:pt x="6776" y="1"/>
                  </a:moveTo>
                  <a:cubicBezTo>
                    <a:pt x="6462" y="1"/>
                    <a:pt x="6215" y="427"/>
                    <a:pt x="6535" y="643"/>
                  </a:cubicBezTo>
                  <a:cubicBezTo>
                    <a:pt x="7590" y="1353"/>
                    <a:pt x="8559" y="2071"/>
                    <a:pt x="9075" y="3271"/>
                  </a:cubicBezTo>
                  <a:cubicBezTo>
                    <a:pt x="9601" y="4492"/>
                    <a:pt x="9876" y="6011"/>
                    <a:pt x="9426" y="7297"/>
                  </a:cubicBezTo>
                  <a:cubicBezTo>
                    <a:pt x="9103" y="8211"/>
                    <a:pt x="8646" y="8993"/>
                    <a:pt x="7863" y="9574"/>
                  </a:cubicBezTo>
                  <a:cubicBezTo>
                    <a:pt x="7386" y="9927"/>
                    <a:pt x="6860" y="10207"/>
                    <a:pt x="6321" y="10450"/>
                  </a:cubicBezTo>
                  <a:cubicBezTo>
                    <a:pt x="5825" y="10674"/>
                    <a:pt x="5300" y="10758"/>
                    <a:pt x="4763" y="10758"/>
                  </a:cubicBezTo>
                  <a:cubicBezTo>
                    <a:pt x="4671" y="10758"/>
                    <a:pt x="4579" y="10756"/>
                    <a:pt x="4487" y="10751"/>
                  </a:cubicBezTo>
                  <a:cubicBezTo>
                    <a:pt x="3810" y="10715"/>
                    <a:pt x="3099" y="10622"/>
                    <a:pt x="2477" y="10336"/>
                  </a:cubicBezTo>
                  <a:cubicBezTo>
                    <a:pt x="1813" y="10030"/>
                    <a:pt x="1247" y="9549"/>
                    <a:pt x="718" y="9051"/>
                  </a:cubicBezTo>
                  <a:cubicBezTo>
                    <a:pt x="647" y="8985"/>
                    <a:pt x="572" y="8957"/>
                    <a:pt x="501" y="8957"/>
                  </a:cubicBezTo>
                  <a:cubicBezTo>
                    <a:pt x="226" y="8957"/>
                    <a:pt x="1" y="9375"/>
                    <a:pt x="271" y="9629"/>
                  </a:cubicBezTo>
                  <a:cubicBezTo>
                    <a:pt x="796" y="10122"/>
                    <a:pt x="1356" y="10581"/>
                    <a:pt x="1999" y="10912"/>
                  </a:cubicBezTo>
                  <a:cubicBezTo>
                    <a:pt x="2603" y="11226"/>
                    <a:pt x="3266" y="11362"/>
                    <a:pt x="3939" y="11437"/>
                  </a:cubicBezTo>
                  <a:cubicBezTo>
                    <a:pt x="4215" y="11467"/>
                    <a:pt x="4496" y="11486"/>
                    <a:pt x="4776" y="11486"/>
                  </a:cubicBezTo>
                  <a:cubicBezTo>
                    <a:pt x="5223" y="11486"/>
                    <a:pt x="5669" y="11438"/>
                    <a:pt x="6098" y="11314"/>
                  </a:cubicBezTo>
                  <a:cubicBezTo>
                    <a:pt x="6750" y="11127"/>
                    <a:pt x="7388" y="10762"/>
                    <a:pt x="7957" y="10395"/>
                  </a:cubicBezTo>
                  <a:cubicBezTo>
                    <a:pt x="8894" y="9790"/>
                    <a:pt x="9516" y="9000"/>
                    <a:pt x="9945" y="7974"/>
                  </a:cubicBezTo>
                  <a:cubicBezTo>
                    <a:pt x="10531" y="6571"/>
                    <a:pt x="10455" y="5036"/>
                    <a:pt x="9984" y="3608"/>
                  </a:cubicBezTo>
                  <a:cubicBezTo>
                    <a:pt x="9736" y="2854"/>
                    <a:pt x="9381" y="2126"/>
                    <a:pt x="8836" y="1545"/>
                  </a:cubicBezTo>
                  <a:cubicBezTo>
                    <a:pt x="8291" y="964"/>
                    <a:pt x="7641" y="508"/>
                    <a:pt x="6984" y="67"/>
                  </a:cubicBezTo>
                  <a:cubicBezTo>
                    <a:pt x="6915" y="21"/>
                    <a:pt x="6844" y="1"/>
                    <a:pt x="6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46;p69">
              <a:extLst>
                <a:ext uri="{FF2B5EF4-FFF2-40B4-BE49-F238E27FC236}">
                  <a16:creationId xmlns:a16="http://schemas.microsoft.com/office/drawing/2014/main" id="{BBD33404-483E-9F60-25BB-D2F3A7DE1AC7}"/>
                </a:ext>
              </a:extLst>
            </p:cNvPr>
            <p:cNvSpPr/>
            <p:nvPr/>
          </p:nvSpPr>
          <p:spPr>
            <a:xfrm>
              <a:off x="2718672" y="864598"/>
              <a:ext cx="276862" cy="100216"/>
            </a:xfrm>
            <a:custGeom>
              <a:avLst/>
              <a:gdLst/>
              <a:ahLst/>
              <a:cxnLst/>
              <a:rect l="l" t="t" r="r" b="b"/>
              <a:pathLst>
                <a:path w="5191" h="1879" extrusionOk="0">
                  <a:moveTo>
                    <a:pt x="5037" y="1"/>
                  </a:moveTo>
                  <a:cubicBezTo>
                    <a:pt x="4991" y="1"/>
                    <a:pt x="4949" y="27"/>
                    <a:pt x="4919" y="66"/>
                  </a:cubicBezTo>
                  <a:cubicBezTo>
                    <a:pt x="4111" y="1154"/>
                    <a:pt x="2718" y="1576"/>
                    <a:pt x="1418" y="1613"/>
                  </a:cubicBezTo>
                  <a:cubicBezTo>
                    <a:pt x="1348" y="1615"/>
                    <a:pt x="1278" y="1616"/>
                    <a:pt x="1208" y="1616"/>
                  </a:cubicBezTo>
                  <a:cubicBezTo>
                    <a:pt x="849" y="1616"/>
                    <a:pt x="491" y="1594"/>
                    <a:pt x="133" y="1556"/>
                  </a:cubicBezTo>
                  <a:cubicBezTo>
                    <a:pt x="130" y="1556"/>
                    <a:pt x="127" y="1556"/>
                    <a:pt x="123" y="1556"/>
                  </a:cubicBezTo>
                  <a:cubicBezTo>
                    <a:pt x="57" y="1556"/>
                    <a:pt x="0" y="1625"/>
                    <a:pt x="0" y="1689"/>
                  </a:cubicBezTo>
                  <a:cubicBezTo>
                    <a:pt x="0" y="1767"/>
                    <a:pt x="62" y="1815"/>
                    <a:pt x="133" y="1822"/>
                  </a:cubicBezTo>
                  <a:cubicBezTo>
                    <a:pt x="475" y="1858"/>
                    <a:pt x="824" y="1879"/>
                    <a:pt x="1173" y="1879"/>
                  </a:cubicBezTo>
                  <a:cubicBezTo>
                    <a:pt x="2298" y="1879"/>
                    <a:pt x="3427" y="1659"/>
                    <a:pt x="4352" y="986"/>
                  </a:cubicBezTo>
                  <a:cubicBezTo>
                    <a:pt x="4657" y="763"/>
                    <a:pt x="4923" y="502"/>
                    <a:pt x="5148" y="201"/>
                  </a:cubicBezTo>
                  <a:cubicBezTo>
                    <a:pt x="5191" y="142"/>
                    <a:pt x="5157" y="52"/>
                    <a:pt x="5100" y="18"/>
                  </a:cubicBezTo>
                  <a:cubicBezTo>
                    <a:pt x="5079" y="6"/>
                    <a:pt x="5058" y="1"/>
                    <a:pt x="5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47;p69">
              <a:extLst>
                <a:ext uri="{FF2B5EF4-FFF2-40B4-BE49-F238E27FC236}">
                  <a16:creationId xmlns:a16="http://schemas.microsoft.com/office/drawing/2014/main" id="{83C956CA-525C-8752-12FB-F5B35A39009E}"/>
                </a:ext>
              </a:extLst>
            </p:cNvPr>
            <p:cNvSpPr/>
            <p:nvPr/>
          </p:nvSpPr>
          <p:spPr>
            <a:xfrm>
              <a:off x="3005825" y="743048"/>
              <a:ext cx="46615" cy="97070"/>
            </a:xfrm>
            <a:custGeom>
              <a:avLst/>
              <a:gdLst/>
              <a:ahLst/>
              <a:cxnLst/>
              <a:rect l="l" t="t" r="r" b="b"/>
              <a:pathLst>
                <a:path w="874" h="1820" extrusionOk="0">
                  <a:moveTo>
                    <a:pt x="732" y="1"/>
                  </a:moveTo>
                  <a:cubicBezTo>
                    <a:pt x="652" y="1"/>
                    <a:pt x="608" y="63"/>
                    <a:pt x="599" y="134"/>
                  </a:cubicBezTo>
                  <a:cubicBezTo>
                    <a:pt x="535" y="662"/>
                    <a:pt x="289" y="1149"/>
                    <a:pt x="53" y="1619"/>
                  </a:cubicBezTo>
                  <a:cubicBezTo>
                    <a:pt x="1" y="1723"/>
                    <a:pt x="92" y="1820"/>
                    <a:pt x="179" y="1820"/>
                  </a:cubicBezTo>
                  <a:cubicBezTo>
                    <a:pt x="219" y="1820"/>
                    <a:pt x="258" y="1800"/>
                    <a:pt x="281" y="1752"/>
                  </a:cubicBezTo>
                  <a:cubicBezTo>
                    <a:pt x="540" y="1236"/>
                    <a:pt x="794" y="713"/>
                    <a:pt x="864" y="134"/>
                  </a:cubicBezTo>
                  <a:cubicBezTo>
                    <a:pt x="873" y="63"/>
                    <a:pt x="797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48;p69">
              <a:extLst>
                <a:ext uri="{FF2B5EF4-FFF2-40B4-BE49-F238E27FC236}">
                  <a16:creationId xmlns:a16="http://schemas.microsoft.com/office/drawing/2014/main" id="{3431563F-31B8-A9E4-4A8A-DE3965552B23}"/>
                </a:ext>
              </a:extLst>
            </p:cNvPr>
            <p:cNvSpPr/>
            <p:nvPr/>
          </p:nvSpPr>
          <p:spPr>
            <a:xfrm>
              <a:off x="2535841" y="491256"/>
              <a:ext cx="122937" cy="175792"/>
            </a:xfrm>
            <a:custGeom>
              <a:avLst/>
              <a:gdLst/>
              <a:ahLst/>
              <a:cxnLst/>
              <a:rect l="l" t="t" r="r" b="b"/>
              <a:pathLst>
                <a:path w="2305" h="3296" extrusionOk="0">
                  <a:moveTo>
                    <a:pt x="2113" y="0"/>
                  </a:moveTo>
                  <a:cubicBezTo>
                    <a:pt x="2092" y="0"/>
                    <a:pt x="2069" y="6"/>
                    <a:pt x="2046" y="20"/>
                  </a:cubicBezTo>
                  <a:cubicBezTo>
                    <a:pt x="1181" y="538"/>
                    <a:pt x="524" y="1369"/>
                    <a:pt x="199" y="2321"/>
                  </a:cubicBezTo>
                  <a:cubicBezTo>
                    <a:pt x="107" y="2595"/>
                    <a:pt x="45" y="2875"/>
                    <a:pt x="10" y="3162"/>
                  </a:cubicBezTo>
                  <a:cubicBezTo>
                    <a:pt x="1" y="3233"/>
                    <a:pt x="77" y="3295"/>
                    <a:pt x="143" y="3295"/>
                  </a:cubicBezTo>
                  <a:cubicBezTo>
                    <a:pt x="222" y="3295"/>
                    <a:pt x="267" y="3233"/>
                    <a:pt x="276" y="3162"/>
                  </a:cubicBezTo>
                  <a:cubicBezTo>
                    <a:pt x="391" y="2232"/>
                    <a:pt x="859" y="1356"/>
                    <a:pt x="1546" y="724"/>
                  </a:cubicBezTo>
                  <a:cubicBezTo>
                    <a:pt x="1741" y="543"/>
                    <a:pt x="1954" y="385"/>
                    <a:pt x="2181" y="249"/>
                  </a:cubicBezTo>
                  <a:cubicBezTo>
                    <a:pt x="2305" y="176"/>
                    <a:pt x="2228" y="0"/>
                    <a:pt x="2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749;p69">
              <a:extLst>
                <a:ext uri="{FF2B5EF4-FFF2-40B4-BE49-F238E27FC236}">
                  <a16:creationId xmlns:a16="http://schemas.microsoft.com/office/drawing/2014/main" id="{7188BA3E-B416-82C7-5996-65F8E109D774}"/>
                </a:ext>
              </a:extLst>
            </p:cNvPr>
            <p:cNvSpPr/>
            <p:nvPr/>
          </p:nvSpPr>
          <p:spPr>
            <a:xfrm>
              <a:off x="2976864" y="444748"/>
              <a:ext cx="109390" cy="135471"/>
            </a:xfrm>
            <a:custGeom>
              <a:avLst/>
              <a:gdLst/>
              <a:ahLst/>
              <a:cxnLst/>
              <a:rect l="l" t="t" r="r" b="b"/>
              <a:pathLst>
                <a:path w="2051" h="2540" extrusionOk="0">
                  <a:moveTo>
                    <a:pt x="189" y="0"/>
                  </a:moveTo>
                  <a:cubicBezTo>
                    <a:pt x="91" y="0"/>
                    <a:pt x="1" y="133"/>
                    <a:pt x="89" y="230"/>
                  </a:cubicBezTo>
                  <a:cubicBezTo>
                    <a:pt x="720" y="921"/>
                    <a:pt x="1356" y="1624"/>
                    <a:pt x="1771" y="2471"/>
                  </a:cubicBezTo>
                  <a:cubicBezTo>
                    <a:pt x="1794" y="2519"/>
                    <a:pt x="1832" y="2539"/>
                    <a:pt x="1872" y="2539"/>
                  </a:cubicBezTo>
                  <a:cubicBezTo>
                    <a:pt x="1959" y="2539"/>
                    <a:pt x="2051" y="2443"/>
                    <a:pt x="1999" y="2338"/>
                  </a:cubicBezTo>
                  <a:cubicBezTo>
                    <a:pt x="1576" y="1470"/>
                    <a:pt x="922" y="749"/>
                    <a:pt x="277" y="42"/>
                  </a:cubicBezTo>
                  <a:cubicBezTo>
                    <a:pt x="250" y="12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750;p69">
              <a:extLst>
                <a:ext uri="{FF2B5EF4-FFF2-40B4-BE49-F238E27FC236}">
                  <a16:creationId xmlns:a16="http://schemas.microsoft.com/office/drawing/2014/main" id="{ED44D13C-FB94-F04C-C0C6-62A765E567E1}"/>
                </a:ext>
              </a:extLst>
            </p:cNvPr>
            <p:cNvSpPr/>
            <p:nvPr/>
          </p:nvSpPr>
          <p:spPr>
            <a:xfrm>
              <a:off x="3081026" y="599472"/>
              <a:ext cx="21761" cy="37655"/>
            </a:xfrm>
            <a:custGeom>
              <a:avLst/>
              <a:gdLst/>
              <a:ahLst/>
              <a:cxnLst/>
              <a:rect l="l" t="t" r="r" b="b"/>
              <a:pathLst>
                <a:path w="408" h="706" extrusionOk="0">
                  <a:moveTo>
                    <a:pt x="151" y="1"/>
                  </a:moveTo>
                  <a:cubicBezTo>
                    <a:pt x="139" y="1"/>
                    <a:pt x="128" y="2"/>
                    <a:pt x="115" y="6"/>
                  </a:cubicBezTo>
                  <a:cubicBezTo>
                    <a:pt x="52" y="27"/>
                    <a:pt x="0" y="100"/>
                    <a:pt x="23" y="171"/>
                  </a:cubicBezTo>
                  <a:cubicBezTo>
                    <a:pt x="73" y="313"/>
                    <a:pt x="110" y="460"/>
                    <a:pt x="139" y="607"/>
                  </a:cubicBezTo>
                  <a:cubicBezTo>
                    <a:pt x="144" y="639"/>
                    <a:pt x="172" y="671"/>
                    <a:pt x="199" y="687"/>
                  </a:cubicBezTo>
                  <a:cubicBezTo>
                    <a:pt x="218" y="699"/>
                    <a:pt x="244" y="706"/>
                    <a:pt x="268" y="706"/>
                  </a:cubicBezTo>
                  <a:cubicBezTo>
                    <a:pt x="280" y="706"/>
                    <a:pt x="291" y="704"/>
                    <a:pt x="302" y="701"/>
                  </a:cubicBezTo>
                  <a:cubicBezTo>
                    <a:pt x="374" y="676"/>
                    <a:pt x="408" y="610"/>
                    <a:pt x="394" y="538"/>
                  </a:cubicBezTo>
                  <a:cubicBezTo>
                    <a:pt x="367" y="389"/>
                    <a:pt x="328" y="242"/>
                    <a:pt x="280" y="100"/>
                  </a:cubicBezTo>
                  <a:cubicBezTo>
                    <a:pt x="261" y="45"/>
                    <a:pt x="210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751;p69">
              <a:extLst>
                <a:ext uri="{FF2B5EF4-FFF2-40B4-BE49-F238E27FC236}">
                  <a16:creationId xmlns:a16="http://schemas.microsoft.com/office/drawing/2014/main" id="{731C9929-B5EA-8ED3-42D9-BECADDBD0A74}"/>
                </a:ext>
              </a:extLst>
            </p:cNvPr>
            <p:cNvSpPr/>
            <p:nvPr/>
          </p:nvSpPr>
          <p:spPr>
            <a:xfrm>
              <a:off x="2613229" y="960173"/>
              <a:ext cx="113817" cy="54562"/>
            </a:xfrm>
            <a:custGeom>
              <a:avLst/>
              <a:gdLst/>
              <a:ahLst/>
              <a:cxnLst/>
              <a:rect l="l" t="t" r="r" b="b"/>
              <a:pathLst>
                <a:path w="2134" h="1023" extrusionOk="0">
                  <a:moveTo>
                    <a:pt x="193" y="0"/>
                  </a:moveTo>
                  <a:cubicBezTo>
                    <a:pt x="78" y="0"/>
                    <a:pt x="1" y="175"/>
                    <a:pt x="125" y="248"/>
                  </a:cubicBezTo>
                  <a:cubicBezTo>
                    <a:pt x="685" y="581"/>
                    <a:pt x="1288" y="838"/>
                    <a:pt x="1913" y="1017"/>
                  </a:cubicBezTo>
                  <a:cubicBezTo>
                    <a:pt x="1927" y="1021"/>
                    <a:pt x="1940" y="1023"/>
                    <a:pt x="1952" y="1023"/>
                  </a:cubicBezTo>
                  <a:cubicBezTo>
                    <a:pt x="2088" y="1023"/>
                    <a:pt x="2134" y="804"/>
                    <a:pt x="1984" y="760"/>
                  </a:cubicBezTo>
                  <a:cubicBezTo>
                    <a:pt x="1378" y="589"/>
                    <a:pt x="800" y="340"/>
                    <a:pt x="260" y="20"/>
                  </a:cubicBezTo>
                  <a:cubicBezTo>
                    <a:pt x="237" y="6"/>
                    <a:pt x="215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752;p69">
              <a:extLst>
                <a:ext uri="{FF2B5EF4-FFF2-40B4-BE49-F238E27FC236}">
                  <a16:creationId xmlns:a16="http://schemas.microsoft.com/office/drawing/2014/main" id="{EB6F31A5-08E4-D532-E844-0310112928EC}"/>
                </a:ext>
              </a:extLst>
            </p:cNvPr>
            <p:cNvSpPr/>
            <p:nvPr/>
          </p:nvSpPr>
          <p:spPr>
            <a:xfrm>
              <a:off x="2625709" y="1135324"/>
              <a:ext cx="174832" cy="52855"/>
            </a:xfrm>
            <a:custGeom>
              <a:avLst/>
              <a:gdLst/>
              <a:ahLst/>
              <a:cxnLst/>
              <a:rect l="l" t="t" r="r" b="b"/>
              <a:pathLst>
                <a:path w="3278" h="991" extrusionOk="0">
                  <a:moveTo>
                    <a:pt x="3109" y="1"/>
                  </a:moveTo>
                  <a:cubicBezTo>
                    <a:pt x="3030" y="1"/>
                    <a:pt x="2946" y="66"/>
                    <a:pt x="2968" y="166"/>
                  </a:cubicBezTo>
                  <a:cubicBezTo>
                    <a:pt x="3014" y="379"/>
                    <a:pt x="2842" y="581"/>
                    <a:pt x="2657" y="661"/>
                  </a:cubicBezTo>
                  <a:cubicBezTo>
                    <a:pt x="2544" y="710"/>
                    <a:pt x="2422" y="728"/>
                    <a:pt x="2298" y="728"/>
                  </a:cubicBezTo>
                  <a:cubicBezTo>
                    <a:pt x="2150" y="728"/>
                    <a:pt x="1999" y="702"/>
                    <a:pt x="1860" y="675"/>
                  </a:cubicBezTo>
                  <a:cubicBezTo>
                    <a:pt x="1298" y="565"/>
                    <a:pt x="760" y="368"/>
                    <a:pt x="262" y="90"/>
                  </a:cubicBezTo>
                  <a:cubicBezTo>
                    <a:pt x="239" y="78"/>
                    <a:pt x="217" y="72"/>
                    <a:pt x="196" y="72"/>
                  </a:cubicBezTo>
                  <a:cubicBezTo>
                    <a:pt x="78" y="72"/>
                    <a:pt x="0" y="250"/>
                    <a:pt x="127" y="321"/>
                  </a:cubicBezTo>
                  <a:cubicBezTo>
                    <a:pt x="579" y="572"/>
                    <a:pt x="1064" y="764"/>
                    <a:pt x="1568" y="882"/>
                  </a:cubicBezTo>
                  <a:cubicBezTo>
                    <a:pt x="1794" y="936"/>
                    <a:pt x="2048" y="991"/>
                    <a:pt x="2293" y="991"/>
                  </a:cubicBezTo>
                  <a:cubicBezTo>
                    <a:pt x="2546" y="991"/>
                    <a:pt x="2791" y="933"/>
                    <a:pt x="2989" y="758"/>
                  </a:cubicBezTo>
                  <a:cubicBezTo>
                    <a:pt x="3177" y="592"/>
                    <a:pt x="3278" y="344"/>
                    <a:pt x="3225" y="96"/>
                  </a:cubicBezTo>
                  <a:cubicBezTo>
                    <a:pt x="3210" y="29"/>
                    <a:pt x="3160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753;p69">
              <a:extLst>
                <a:ext uri="{FF2B5EF4-FFF2-40B4-BE49-F238E27FC236}">
                  <a16:creationId xmlns:a16="http://schemas.microsoft.com/office/drawing/2014/main" id="{AD0EC626-E520-E77C-DBBA-5E7708B24AD3}"/>
                </a:ext>
              </a:extLst>
            </p:cNvPr>
            <p:cNvSpPr/>
            <p:nvPr/>
          </p:nvSpPr>
          <p:spPr>
            <a:xfrm>
              <a:off x="2541548" y="1054202"/>
              <a:ext cx="32748" cy="49175"/>
            </a:xfrm>
            <a:custGeom>
              <a:avLst/>
              <a:gdLst/>
              <a:ahLst/>
              <a:cxnLst/>
              <a:rect l="l" t="t" r="r" b="b"/>
              <a:pathLst>
                <a:path w="614" h="922" extrusionOk="0">
                  <a:moveTo>
                    <a:pt x="317" y="188"/>
                  </a:moveTo>
                  <a:cubicBezTo>
                    <a:pt x="318" y="188"/>
                    <a:pt x="318" y="189"/>
                    <a:pt x="318" y="190"/>
                  </a:cubicBezTo>
                  <a:lnTo>
                    <a:pt x="318" y="190"/>
                  </a:lnTo>
                  <a:cubicBezTo>
                    <a:pt x="318" y="189"/>
                    <a:pt x="318" y="189"/>
                    <a:pt x="317" y="188"/>
                  </a:cubicBezTo>
                  <a:close/>
                  <a:moveTo>
                    <a:pt x="198" y="0"/>
                  </a:moveTo>
                  <a:cubicBezTo>
                    <a:pt x="139" y="0"/>
                    <a:pt x="79" y="35"/>
                    <a:pt x="68" y="96"/>
                  </a:cubicBezTo>
                  <a:cubicBezTo>
                    <a:pt x="0" y="404"/>
                    <a:pt x="133" y="729"/>
                    <a:pt x="395" y="902"/>
                  </a:cubicBezTo>
                  <a:cubicBezTo>
                    <a:pt x="415" y="915"/>
                    <a:pt x="437" y="921"/>
                    <a:pt x="460" y="921"/>
                  </a:cubicBezTo>
                  <a:cubicBezTo>
                    <a:pt x="508" y="921"/>
                    <a:pt x="556" y="896"/>
                    <a:pt x="578" y="855"/>
                  </a:cubicBezTo>
                  <a:cubicBezTo>
                    <a:pt x="613" y="789"/>
                    <a:pt x="592" y="715"/>
                    <a:pt x="530" y="674"/>
                  </a:cubicBezTo>
                  <a:cubicBezTo>
                    <a:pt x="523" y="668"/>
                    <a:pt x="518" y="665"/>
                    <a:pt x="511" y="660"/>
                  </a:cubicBezTo>
                  <a:cubicBezTo>
                    <a:pt x="505" y="653"/>
                    <a:pt x="486" y="638"/>
                    <a:pt x="479" y="633"/>
                  </a:cubicBezTo>
                  <a:cubicBezTo>
                    <a:pt x="459" y="614"/>
                    <a:pt x="440" y="592"/>
                    <a:pt x="422" y="573"/>
                  </a:cubicBezTo>
                  <a:cubicBezTo>
                    <a:pt x="417" y="566"/>
                    <a:pt x="413" y="560"/>
                    <a:pt x="408" y="553"/>
                  </a:cubicBezTo>
                  <a:cubicBezTo>
                    <a:pt x="401" y="543"/>
                    <a:pt x="394" y="530"/>
                    <a:pt x="387" y="518"/>
                  </a:cubicBezTo>
                  <a:cubicBezTo>
                    <a:pt x="379" y="505"/>
                    <a:pt x="372" y="493"/>
                    <a:pt x="365" y="481"/>
                  </a:cubicBezTo>
                  <a:cubicBezTo>
                    <a:pt x="362" y="474"/>
                    <a:pt x="358" y="466"/>
                    <a:pt x="355" y="459"/>
                  </a:cubicBezTo>
                  <a:cubicBezTo>
                    <a:pt x="346" y="433"/>
                    <a:pt x="337" y="408"/>
                    <a:pt x="330" y="381"/>
                  </a:cubicBezTo>
                  <a:cubicBezTo>
                    <a:pt x="326" y="367"/>
                    <a:pt x="323" y="353"/>
                    <a:pt x="321" y="339"/>
                  </a:cubicBezTo>
                  <a:cubicBezTo>
                    <a:pt x="319" y="334"/>
                    <a:pt x="317" y="326"/>
                    <a:pt x="317" y="321"/>
                  </a:cubicBezTo>
                  <a:cubicBezTo>
                    <a:pt x="317" y="319"/>
                    <a:pt x="317" y="319"/>
                    <a:pt x="317" y="319"/>
                  </a:cubicBezTo>
                  <a:cubicBezTo>
                    <a:pt x="316" y="291"/>
                    <a:pt x="314" y="263"/>
                    <a:pt x="314" y="234"/>
                  </a:cubicBezTo>
                  <a:cubicBezTo>
                    <a:pt x="316" y="222"/>
                    <a:pt x="317" y="208"/>
                    <a:pt x="317" y="195"/>
                  </a:cubicBezTo>
                  <a:lnTo>
                    <a:pt x="317" y="195"/>
                  </a:lnTo>
                  <a:cubicBezTo>
                    <a:pt x="317" y="199"/>
                    <a:pt x="317" y="203"/>
                    <a:pt x="317" y="203"/>
                  </a:cubicBezTo>
                  <a:cubicBezTo>
                    <a:pt x="317" y="203"/>
                    <a:pt x="317" y="201"/>
                    <a:pt x="317" y="195"/>
                  </a:cubicBezTo>
                  <a:lnTo>
                    <a:pt x="317" y="195"/>
                  </a:lnTo>
                  <a:cubicBezTo>
                    <a:pt x="317" y="195"/>
                    <a:pt x="317" y="195"/>
                    <a:pt x="317" y="195"/>
                  </a:cubicBezTo>
                  <a:cubicBezTo>
                    <a:pt x="317" y="194"/>
                    <a:pt x="317" y="194"/>
                    <a:pt x="317" y="194"/>
                  </a:cubicBezTo>
                  <a:cubicBezTo>
                    <a:pt x="317" y="193"/>
                    <a:pt x="318" y="193"/>
                    <a:pt x="318" y="192"/>
                  </a:cubicBezTo>
                  <a:lnTo>
                    <a:pt x="318" y="192"/>
                  </a:lnTo>
                  <a:cubicBezTo>
                    <a:pt x="318" y="191"/>
                    <a:pt x="318" y="191"/>
                    <a:pt x="318" y="190"/>
                  </a:cubicBezTo>
                  <a:lnTo>
                    <a:pt x="318" y="190"/>
                  </a:lnTo>
                  <a:cubicBezTo>
                    <a:pt x="320" y="182"/>
                    <a:pt x="321" y="175"/>
                    <a:pt x="323" y="167"/>
                  </a:cubicBezTo>
                  <a:cubicBezTo>
                    <a:pt x="337" y="100"/>
                    <a:pt x="303" y="20"/>
                    <a:pt x="231" y="4"/>
                  </a:cubicBezTo>
                  <a:cubicBezTo>
                    <a:pt x="220" y="1"/>
                    <a:pt x="209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54;p69">
              <a:extLst>
                <a:ext uri="{FF2B5EF4-FFF2-40B4-BE49-F238E27FC236}">
                  <a16:creationId xmlns:a16="http://schemas.microsoft.com/office/drawing/2014/main" id="{BABEA72B-1A1F-A0F6-4EF5-0CAFE5187BF7}"/>
                </a:ext>
              </a:extLst>
            </p:cNvPr>
            <p:cNvSpPr/>
            <p:nvPr/>
          </p:nvSpPr>
          <p:spPr>
            <a:xfrm>
              <a:off x="2558455" y="1064496"/>
              <a:ext cx="53" cy="160"/>
            </a:xfrm>
            <a:custGeom>
              <a:avLst/>
              <a:gdLst/>
              <a:ahLst/>
              <a:cxnLst/>
              <a:rect l="l" t="t" r="r" b="b"/>
              <a:pathLst>
                <a:path w="1" h="3" extrusionOk="0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480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755;p69">
              <a:extLst>
                <a:ext uri="{FF2B5EF4-FFF2-40B4-BE49-F238E27FC236}">
                  <a16:creationId xmlns:a16="http://schemas.microsoft.com/office/drawing/2014/main" id="{68FB49FE-8DA6-9C87-2872-DD5FC0CFCAC8}"/>
                </a:ext>
              </a:extLst>
            </p:cNvPr>
            <p:cNvSpPr/>
            <p:nvPr/>
          </p:nvSpPr>
          <p:spPr>
            <a:xfrm>
              <a:off x="2890089" y="430828"/>
              <a:ext cx="37228" cy="30508"/>
            </a:xfrm>
            <a:custGeom>
              <a:avLst/>
              <a:gdLst/>
              <a:ahLst/>
              <a:cxnLst/>
              <a:rect l="l" t="t" r="r" b="b"/>
              <a:pathLst>
                <a:path w="698" h="572" extrusionOk="0">
                  <a:moveTo>
                    <a:pt x="139" y="0"/>
                  </a:moveTo>
                  <a:cubicBezTo>
                    <a:pt x="127" y="0"/>
                    <a:pt x="115" y="2"/>
                    <a:pt x="105" y="5"/>
                  </a:cubicBezTo>
                  <a:cubicBezTo>
                    <a:pt x="73" y="14"/>
                    <a:pt x="40" y="37"/>
                    <a:pt x="25" y="67"/>
                  </a:cubicBezTo>
                  <a:cubicBezTo>
                    <a:pt x="10" y="97"/>
                    <a:pt x="1" y="134"/>
                    <a:pt x="11" y="168"/>
                  </a:cubicBezTo>
                  <a:cubicBezTo>
                    <a:pt x="24" y="203"/>
                    <a:pt x="43" y="227"/>
                    <a:pt x="73" y="248"/>
                  </a:cubicBezTo>
                  <a:cubicBezTo>
                    <a:pt x="212" y="351"/>
                    <a:pt x="352" y="452"/>
                    <a:pt x="492" y="554"/>
                  </a:cubicBezTo>
                  <a:cubicBezTo>
                    <a:pt x="507" y="567"/>
                    <a:pt x="531" y="572"/>
                    <a:pt x="554" y="572"/>
                  </a:cubicBezTo>
                  <a:cubicBezTo>
                    <a:pt x="568" y="572"/>
                    <a:pt x="581" y="570"/>
                    <a:pt x="593" y="567"/>
                  </a:cubicBezTo>
                  <a:cubicBezTo>
                    <a:pt x="624" y="560"/>
                    <a:pt x="658" y="535"/>
                    <a:pt x="672" y="507"/>
                  </a:cubicBezTo>
                  <a:cubicBezTo>
                    <a:pt x="688" y="476"/>
                    <a:pt x="697" y="439"/>
                    <a:pt x="686" y="404"/>
                  </a:cubicBezTo>
                  <a:cubicBezTo>
                    <a:pt x="674" y="370"/>
                    <a:pt x="655" y="347"/>
                    <a:pt x="624" y="324"/>
                  </a:cubicBezTo>
                  <a:cubicBezTo>
                    <a:pt x="486" y="223"/>
                    <a:pt x="346" y="120"/>
                    <a:pt x="206" y="19"/>
                  </a:cubicBezTo>
                  <a:cubicBezTo>
                    <a:pt x="190" y="6"/>
                    <a:pt x="163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56;p69">
              <a:extLst>
                <a:ext uri="{FF2B5EF4-FFF2-40B4-BE49-F238E27FC236}">
                  <a16:creationId xmlns:a16="http://schemas.microsoft.com/office/drawing/2014/main" id="{3C48D6F1-6F85-DD0B-768A-CBDC622BC0D8}"/>
                </a:ext>
              </a:extLst>
            </p:cNvPr>
            <p:cNvSpPr/>
            <p:nvPr/>
          </p:nvSpPr>
          <p:spPr>
            <a:xfrm>
              <a:off x="2567415" y="1141351"/>
              <a:ext cx="45335" cy="30988"/>
            </a:xfrm>
            <a:custGeom>
              <a:avLst/>
              <a:gdLst/>
              <a:ahLst/>
              <a:cxnLst/>
              <a:rect l="l" t="t" r="r" b="b"/>
              <a:pathLst>
                <a:path w="850" h="581" extrusionOk="0">
                  <a:moveTo>
                    <a:pt x="151" y="0"/>
                  </a:moveTo>
                  <a:cubicBezTo>
                    <a:pt x="119" y="0"/>
                    <a:pt x="80" y="14"/>
                    <a:pt x="57" y="39"/>
                  </a:cubicBezTo>
                  <a:cubicBezTo>
                    <a:pt x="13" y="87"/>
                    <a:pt x="1" y="179"/>
                    <a:pt x="57" y="227"/>
                  </a:cubicBezTo>
                  <a:cubicBezTo>
                    <a:pt x="242" y="376"/>
                    <a:pt x="446" y="493"/>
                    <a:pt x="669" y="574"/>
                  </a:cubicBezTo>
                  <a:cubicBezTo>
                    <a:pt x="680" y="579"/>
                    <a:pt x="692" y="581"/>
                    <a:pt x="704" y="581"/>
                  </a:cubicBezTo>
                  <a:cubicBezTo>
                    <a:pt x="761" y="581"/>
                    <a:pt x="819" y="536"/>
                    <a:pt x="832" y="482"/>
                  </a:cubicBezTo>
                  <a:cubicBezTo>
                    <a:pt x="850" y="408"/>
                    <a:pt x="809" y="346"/>
                    <a:pt x="740" y="319"/>
                  </a:cubicBezTo>
                  <a:cubicBezTo>
                    <a:pt x="715" y="310"/>
                    <a:pt x="690" y="303"/>
                    <a:pt x="667" y="291"/>
                  </a:cubicBezTo>
                  <a:lnTo>
                    <a:pt x="667" y="291"/>
                  </a:lnTo>
                  <a:cubicBezTo>
                    <a:pt x="677" y="296"/>
                    <a:pt x="680" y="298"/>
                    <a:pt x="680" y="298"/>
                  </a:cubicBezTo>
                  <a:cubicBezTo>
                    <a:pt x="679" y="298"/>
                    <a:pt x="660" y="288"/>
                    <a:pt x="655" y="286"/>
                  </a:cubicBezTo>
                  <a:cubicBezTo>
                    <a:pt x="642" y="280"/>
                    <a:pt x="630" y="275"/>
                    <a:pt x="619" y="270"/>
                  </a:cubicBezTo>
                  <a:cubicBezTo>
                    <a:pt x="573" y="247"/>
                    <a:pt x="527" y="224"/>
                    <a:pt x="481" y="199"/>
                  </a:cubicBezTo>
                  <a:cubicBezTo>
                    <a:pt x="437" y="172"/>
                    <a:pt x="392" y="146"/>
                    <a:pt x="350" y="115"/>
                  </a:cubicBezTo>
                  <a:cubicBezTo>
                    <a:pt x="329" y="101"/>
                    <a:pt x="307" y="87"/>
                    <a:pt x="288" y="71"/>
                  </a:cubicBezTo>
                  <a:cubicBezTo>
                    <a:pt x="284" y="69"/>
                    <a:pt x="263" y="55"/>
                    <a:pt x="264" y="55"/>
                  </a:cubicBezTo>
                  <a:lnTo>
                    <a:pt x="264" y="55"/>
                  </a:lnTo>
                  <a:cubicBezTo>
                    <a:pt x="264" y="55"/>
                    <a:pt x="267" y="57"/>
                    <a:pt x="275" y="62"/>
                  </a:cubicBezTo>
                  <a:cubicBezTo>
                    <a:pt x="265" y="55"/>
                    <a:pt x="256" y="46"/>
                    <a:pt x="245" y="39"/>
                  </a:cubicBezTo>
                  <a:cubicBezTo>
                    <a:pt x="217" y="16"/>
                    <a:pt x="189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757;p69">
            <a:extLst>
              <a:ext uri="{FF2B5EF4-FFF2-40B4-BE49-F238E27FC236}">
                <a16:creationId xmlns:a16="http://schemas.microsoft.com/office/drawing/2014/main" id="{9B988B21-052B-4FC4-AC38-764BE235D739}"/>
              </a:ext>
            </a:extLst>
          </p:cNvPr>
          <p:cNvSpPr/>
          <p:nvPr/>
        </p:nvSpPr>
        <p:spPr>
          <a:xfrm>
            <a:off x="6382114" y="1429368"/>
            <a:ext cx="179847" cy="161950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758;p69">
            <a:extLst>
              <a:ext uri="{FF2B5EF4-FFF2-40B4-BE49-F238E27FC236}">
                <a16:creationId xmlns:a16="http://schemas.microsoft.com/office/drawing/2014/main" id="{72E1F230-77C0-BFE9-41A0-417DCA5C77FD}"/>
              </a:ext>
            </a:extLst>
          </p:cNvPr>
          <p:cNvSpPr/>
          <p:nvPr/>
        </p:nvSpPr>
        <p:spPr>
          <a:xfrm>
            <a:off x="6948676" y="1132201"/>
            <a:ext cx="179847" cy="161950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177;p37">
            <a:extLst>
              <a:ext uri="{FF2B5EF4-FFF2-40B4-BE49-F238E27FC236}">
                <a16:creationId xmlns:a16="http://schemas.microsoft.com/office/drawing/2014/main" id="{07D530B8-9113-82EA-DFB9-7FB2A30D1FD6}"/>
              </a:ext>
            </a:extLst>
          </p:cNvPr>
          <p:cNvSpPr txBox="1">
            <a:spLocks noGrp="1"/>
          </p:cNvSpPr>
          <p:nvPr/>
        </p:nvSpPr>
        <p:spPr>
          <a:xfrm>
            <a:off x="7972999" y="4218720"/>
            <a:ext cx="544089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12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688327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Ý nghĩa thực tiễn</a:t>
            </a:r>
            <a:endParaRPr/>
          </a:p>
        </p:txBody>
      </p:sp>
      <p:sp>
        <p:nvSpPr>
          <p:cNvPr id="2505" name="Google Shape;2505;p45"/>
          <p:cNvSpPr txBox="1">
            <a:spLocks noGrp="1"/>
          </p:cNvSpPr>
          <p:nvPr>
            <p:ph type="subTitle" idx="5"/>
          </p:nvPr>
        </p:nvSpPr>
        <p:spPr>
          <a:xfrm>
            <a:off x="2121649" y="1750176"/>
            <a:ext cx="1750056" cy="7069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Làm việc từ xa</a:t>
            </a:r>
            <a:endParaRPr/>
          </a:p>
        </p:txBody>
      </p:sp>
      <p:sp>
        <p:nvSpPr>
          <p:cNvPr id="2585" name="Google Shape;2585;p45"/>
          <p:cNvSpPr/>
          <p:nvPr/>
        </p:nvSpPr>
        <p:spPr>
          <a:xfrm>
            <a:off x="494673" y="4237829"/>
            <a:ext cx="1167736" cy="454078"/>
          </a:xfrm>
          <a:custGeom>
            <a:avLst/>
            <a:gdLst/>
            <a:ahLst/>
            <a:cxnLst/>
            <a:rect l="l" t="t" r="r" b="b"/>
            <a:pathLst>
              <a:path w="36083" h="14031" extrusionOk="0">
                <a:moveTo>
                  <a:pt x="18007" y="0"/>
                </a:moveTo>
                <a:cubicBezTo>
                  <a:pt x="15994" y="0"/>
                  <a:pt x="14021" y="912"/>
                  <a:pt x="12749" y="2604"/>
                </a:cubicBezTo>
                <a:cubicBezTo>
                  <a:pt x="12302" y="3196"/>
                  <a:pt x="11957" y="3864"/>
                  <a:pt x="11732" y="4571"/>
                </a:cubicBezTo>
                <a:cubicBezTo>
                  <a:pt x="11672" y="4757"/>
                  <a:pt x="11622" y="4945"/>
                  <a:pt x="11581" y="5134"/>
                </a:cubicBezTo>
                <a:cubicBezTo>
                  <a:pt x="11547" y="5292"/>
                  <a:pt x="11570" y="5420"/>
                  <a:pt x="11435" y="5420"/>
                </a:cubicBezTo>
                <a:cubicBezTo>
                  <a:pt x="11415" y="5420"/>
                  <a:pt x="11391" y="5417"/>
                  <a:pt x="11363" y="5411"/>
                </a:cubicBezTo>
                <a:cubicBezTo>
                  <a:pt x="11163" y="5370"/>
                  <a:pt x="10965" y="5248"/>
                  <a:pt x="10766" y="5189"/>
                </a:cubicBezTo>
                <a:cubicBezTo>
                  <a:pt x="10552" y="5127"/>
                  <a:pt x="10335" y="5083"/>
                  <a:pt x="10116" y="5053"/>
                </a:cubicBezTo>
                <a:cubicBezTo>
                  <a:pt x="9899" y="5022"/>
                  <a:pt x="9681" y="5007"/>
                  <a:pt x="9464" y="5007"/>
                </a:cubicBezTo>
                <a:cubicBezTo>
                  <a:pt x="8125" y="5007"/>
                  <a:pt x="6822" y="5578"/>
                  <a:pt x="5937" y="6609"/>
                </a:cubicBezTo>
                <a:cubicBezTo>
                  <a:pt x="5452" y="7174"/>
                  <a:pt x="5202" y="7782"/>
                  <a:pt x="4945" y="8468"/>
                </a:cubicBezTo>
                <a:cubicBezTo>
                  <a:pt x="4808" y="8829"/>
                  <a:pt x="4418" y="8774"/>
                  <a:pt x="4092" y="8842"/>
                </a:cubicBezTo>
                <a:cubicBezTo>
                  <a:pt x="3738" y="8914"/>
                  <a:pt x="3396" y="9036"/>
                  <a:pt x="3068" y="9191"/>
                </a:cubicBezTo>
                <a:cubicBezTo>
                  <a:pt x="1829" y="9775"/>
                  <a:pt x="851" y="10920"/>
                  <a:pt x="456" y="12232"/>
                </a:cubicBezTo>
                <a:cubicBezTo>
                  <a:pt x="312" y="12705"/>
                  <a:pt x="1" y="13789"/>
                  <a:pt x="681" y="13988"/>
                </a:cubicBezTo>
                <a:cubicBezTo>
                  <a:pt x="727" y="14014"/>
                  <a:pt x="782" y="14030"/>
                  <a:pt x="848" y="14030"/>
                </a:cubicBezTo>
                <a:lnTo>
                  <a:pt x="35235" y="14030"/>
                </a:lnTo>
                <a:cubicBezTo>
                  <a:pt x="35301" y="14030"/>
                  <a:pt x="35357" y="14014"/>
                  <a:pt x="35402" y="13988"/>
                </a:cubicBezTo>
                <a:cubicBezTo>
                  <a:pt x="36082" y="13789"/>
                  <a:pt x="35770" y="12705"/>
                  <a:pt x="35627" y="12232"/>
                </a:cubicBezTo>
                <a:cubicBezTo>
                  <a:pt x="35232" y="10920"/>
                  <a:pt x="34255" y="9775"/>
                  <a:pt x="33015" y="9191"/>
                </a:cubicBezTo>
                <a:cubicBezTo>
                  <a:pt x="32687" y="9036"/>
                  <a:pt x="32345" y="8914"/>
                  <a:pt x="31990" y="8842"/>
                </a:cubicBezTo>
                <a:cubicBezTo>
                  <a:pt x="31664" y="8774"/>
                  <a:pt x="31274" y="8829"/>
                  <a:pt x="31138" y="8468"/>
                </a:cubicBezTo>
                <a:cubicBezTo>
                  <a:pt x="30881" y="7782"/>
                  <a:pt x="30631" y="7174"/>
                  <a:pt x="30146" y="6609"/>
                </a:cubicBezTo>
                <a:cubicBezTo>
                  <a:pt x="29263" y="5578"/>
                  <a:pt x="27958" y="5007"/>
                  <a:pt x="26619" y="5007"/>
                </a:cubicBezTo>
                <a:cubicBezTo>
                  <a:pt x="26402" y="5007"/>
                  <a:pt x="26184" y="5022"/>
                  <a:pt x="25967" y="5053"/>
                </a:cubicBezTo>
                <a:cubicBezTo>
                  <a:pt x="25747" y="5083"/>
                  <a:pt x="25531" y="5127"/>
                  <a:pt x="25317" y="5189"/>
                </a:cubicBezTo>
                <a:cubicBezTo>
                  <a:pt x="25118" y="5248"/>
                  <a:pt x="24920" y="5370"/>
                  <a:pt x="24720" y="5411"/>
                </a:cubicBezTo>
                <a:cubicBezTo>
                  <a:pt x="24692" y="5417"/>
                  <a:pt x="24668" y="5420"/>
                  <a:pt x="24648" y="5420"/>
                </a:cubicBezTo>
                <a:cubicBezTo>
                  <a:pt x="24513" y="5420"/>
                  <a:pt x="24535" y="5292"/>
                  <a:pt x="24502" y="5134"/>
                </a:cubicBezTo>
                <a:cubicBezTo>
                  <a:pt x="24461" y="4945"/>
                  <a:pt x="24411" y="4757"/>
                  <a:pt x="24353" y="4571"/>
                </a:cubicBezTo>
                <a:cubicBezTo>
                  <a:pt x="24126" y="3864"/>
                  <a:pt x="23780" y="3196"/>
                  <a:pt x="23334" y="2604"/>
                </a:cubicBezTo>
                <a:cubicBezTo>
                  <a:pt x="22062" y="912"/>
                  <a:pt x="20089" y="0"/>
                  <a:pt x="18077" y="0"/>
                </a:cubicBezTo>
                <a:cubicBezTo>
                  <a:pt x="18066" y="0"/>
                  <a:pt x="18054" y="1"/>
                  <a:pt x="18042" y="1"/>
                </a:cubicBezTo>
                <a:cubicBezTo>
                  <a:pt x="18031" y="1"/>
                  <a:pt x="18019" y="0"/>
                  <a:pt x="180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45"/>
          <p:cNvSpPr/>
          <p:nvPr/>
        </p:nvSpPr>
        <p:spPr>
          <a:xfrm>
            <a:off x="8027866" y="1215773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7" name="Google Shape;2587;p45"/>
          <p:cNvGrpSpPr/>
          <p:nvPr/>
        </p:nvGrpSpPr>
        <p:grpSpPr>
          <a:xfrm rot="-447293">
            <a:off x="8142889" y="394025"/>
            <a:ext cx="878501" cy="1830261"/>
            <a:chOff x="503795" y="323625"/>
            <a:chExt cx="502785" cy="1047439"/>
          </a:xfrm>
        </p:grpSpPr>
        <p:sp>
          <p:nvSpPr>
            <p:cNvPr id="2588" name="Google Shape;2588;p45"/>
            <p:cNvSpPr/>
            <p:nvPr/>
          </p:nvSpPr>
          <p:spPr>
            <a:xfrm>
              <a:off x="674039" y="389120"/>
              <a:ext cx="173925" cy="283742"/>
            </a:xfrm>
            <a:custGeom>
              <a:avLst/>
              <a:gdLst/>
              <a:ahLst/>
              <a:cxnLst/>
              <a:rect l="l" t="t" r="r" b="b"/>
              <a:pathLst>
                <a:path w="3261" h="5320" extrusionOk="0">
                  <a:moveTo>
                    <a:pt x="610" y="1"/>
                  </a:moveTo>
                  <a:cubicBezTo>
                    <a:pt x="438" y="1"/>
                    <a:pt x="238" y="35"/>
                    <a:pt x="0" y="105"/>
                  </a:cubicBezTo>
                  <a:lnTo>
                    <a:pt x="220" y="665"/>
                  </a:lnTo>
                  <a:cubicBezTo>
                    <a:pt x="279" y="654"/>
                    <a:pt x="343" y="647"/>
                    <a:pt x="411" y="647"/>
                  </a:cubicBezTo>
                  <a:cubicBezTo>
                    <a:pt x="687" y="647"/>
                    <a:pt x="1017" y="768"/>
                    <a:pt x="1211" y="1262"/>
                  </a:cubicBezTo>
                  <a:lnTo>
                    <a:pt x="2513" y="4590"/>
                  </a:lnTo>
                  <a:cubicBezTo>
                    <a:pt x="2727" y="5136"/>
                    <a:pt x="2906" y="5320"/>
                    <a:pt x="3030" y="5320"/>
                  </a:cubicBezTo>
                  <a:cubicBezTo>
                    <a:pt x="3196" y="5320"/>
                    <a:pt x="3260" y="4986"/>
                    <a:pt x="3169" y="4753"/>
                  </a:cubicBezTo>
                  <a:lnTo>
                    <a:pt x="1774" y="1189"/>
                  </a:lnTo>
                  <a:cubicBezTo>
                    <a:pt x="1470" y="411"/>
                    <a:pt x="1207" y="1"/>
                    <a:pt x="6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5"/>
            <p:cNvSpPr/>
            <p:nvPr/>
          </p:nvSpPr>
          <p:spPr>
            <a:xfrm>
              <a:off x="515529" y="323625"/>
              <a:ext cx="92803" cy="61655"/>
            </a:xfrm>
            <a:custGeom>
              <a:avLst/>
              <a:gdLst/>
              <a:ahLst/>
              <a:cxnLst/>
              <a:rect l="l" t="t" r="r" b="b"/>
              <a:pathLst>
                <a:path w="1740" h="1156" extrusionOk="0">
                  <a:moveTo>
                    <a:pt x="1159" y="1"/>
                  </a:moveTo>
                  <a:cubicBezTo>
                    <a:pt x="996" y="1"/>
                    <a:pt x="799" y="65"/>
                    <a:pt x="550" y="188"/>
                  </a:cubicBezTo>
                  <a:cubicBezTo>
                    <a:pt x="1" y="459"/>
                    <a:pt x="48" y="741"/>
                    <a:pt x="206" y="1156"/>
                  </a:cubicBezTo>
                  <a:cubicBezTo>
                    <a:pt x="396" y="993"/>
                    <a:pt x="686" y="835"/>
                    <a:pt x="1112" y="663"/>
                  </a:cubicBezTo>
                  <a:cubicBezTo>
                    <a:pt x="1330" y="574"/>
                    <a:pt x="1541" y="516"/>
                    <a:pt x="1739" y="498"/>
                  </a:cubicBezTo>
                  <a:cubicBezTo>
                    <a:pt x="1586" y="158"/>
                    <a:pt x="1414" y="1"/>
                    <a:pt x="1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5"/>
            <p:cNvSpPr/>
            <p:nvPr/>
          </p:nvSpPr>
          <p:spPr>
            <a:xfrm>
              <a:off x="907004" y="1293995"/>
              <a:ext cx="99576" cy="77069"/>
            </a:xfrm>
            <a:custGeom>
              <a:avLst/>
              <a:gdLst/>
              <a:ahLst/>
              <a:cxnLst/>
              <a:rect l="l" t="t" r="r" b="b"/>
              <a:pathLst>
                <a:path w="1867" h="1445" extrusionOk="0">
                  <a:moveTo>
                    <a:pt x="1560" y="0"/>
                  </a:moveTo>
                  <a:cubicBezTo>
                    <a:pt x="1461" y="264"/>
                    <a:pt x="1218" y="465"/>
                    <a:pt x="779" y="636"/>
                  </a:cubicBezTo>
                  <a:cubicBezTo>
                    <a:pt x="582" y="713"/>
                    <a:pt x="415" y="754"/>
                    <a:pt x="269" y="754"/>
                  </a:cubicBezTo>
                  <a:cubicBezTo>
                    <a:pt x="172" y="754"/>
                    <a:pt x="83" y="736"/>
                    <a:pt x="1" y="698"/>
                  </a:cubicBezTo>
                  <a:lnTo>
                    <a:pt x="1" y="698"/>
                  </a:lnTo>
                  <a:cubicBezTo>
                    <a:pt x="24" y="764"/>
                    <a:pt x="63" y="847"/>
                    <a:pt x="128" y="948"/>
                  </a:cubicBezTo>
                  <a:cubicBezTo>
                    <a:pt x="281" y="1288"/>
                    <a:pt x="453" y="1445"/>
                    <a:pt x="708" y="1445"/>
                  </a:cubicBezTo>
                  <a:cubicBezTo>
                    <a:pt x="871" y="1445"/>
                    <a:pt x="1069" y="1380"/>
                    <a:pt x="1317" y="1258"/>
                  </a:cubicBezTo>
                  <a:cubicBezTo>
                    <a:pt x="1867" y="987"/>
                    <a:pt x="1819" y="704"/>
                    <a:pt x="1661" y="289"/>
                  </a:cubicBezTo>
                  <a:cubicBezTo>
                    <a:pt x="1647" y="224"/>
                    <a:pt x="1606" y="112"/>
                    <a:pt x="1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5"/>
            <p:cNvSpPr/>
            <p:nvPr/>
          </p:nvSpPr>
          <p:spPr>
            <a:xfrm>
              <a:off x="507422" y="350452"/>
              <a:ext cx="283689" cy="403639"/>
            </a:xfrm>
            <a:custGeom>
              <a:avLst/>
              <a:gdLst/>
              <a:ahLst/>
              <a:cxnLst/>
              <a:rect l="l" t="t" r="r" b="b"/>
              <a:pathLst>
                <a:path w="5319" h="7568" extrusionOk="0">
                  <a:moveTo>
                    <a:pt x="2026" y="1"/>
                  </a:moveTo>
                  <a:cubicBezTo>
                    <a:pt x="1433" y="1"/>
                    <a:pt x="762" y="340"/>
                    <a:pt x="358" y="653"/>
                  </a:cubicBezTo>
                  <a:cubicBezTo>
                    <a:pt x="16" y="945"/>
                    <a:pt x="0" y="1255"/>
                    <a:pt x="117" y="1700"/>
                  </a:cubicBezTo>
                  <a:cubicBezTo>
                    <a:pt x="138" y="1788"/>
                    <a:pt x="167" y="1882"/>
                    <a:pt x="200" y="1983"/>
                  </a:cubicBezTo>
                  <a:cubicBezTo>
                    <a:pt x="211" y="2017"/>
                    <a:pt x="222" y="2052"/>
                    <a:pt x="234" y="2090"/>
                  </a:cubicBezTo>
                  <a:cubicBezTo>
                    <a:pt x="353" y="2359"/>
                    <a:pt x="488" y="2715"/>
                    <a:pt x="635" y="3116"/>
                  </a:cubicBezTo>
                  <a:cubicBezTo>
                    <a:pt x="686" y="3254"/>
                    <a:pt x="736" y="3398"/>
                    <a:pt x="792" y="3543"/>
                  </a:cubicBezTo>
                  <a:cubicBezTo>
                    <a:pt x="1888" y="6341"/>
                    <a:pt x="2222" y="7434"/>
                    <a:pt x="3038" y="7551"/>
                  </a:cubicBezTo>
                  <a:cubicBezTo>
                    <a:pt x="3069" y="7562"/>
                    <a:pt x="3112" y="7568"/>
                    <a:pt x="3162" y="7568"/>
                  </a:cubicBezTo>
                  <a:cubicBezTo>
                    <a:pt x="3621" y="7568"/>
                    <a:pt x="4774" y="7143"/>
                    <a:pt x="5010" y="6812"/>
                  </a:cubicBezTo>
                  <a:cubicBezTo>
                    <a:pt x="5318" y="6437"/>
                    <a:pt x="5127" y="5944"/>
                    <a:pt x="4767" y="5028"/>
                  </a:cubicBezTo>
                  <a:lnTo>
                    <a:pt x="3121" y="823"/>
                  </a:lnTo>
                  <a:cubicBezTo>
                    <a:pt x="3091" y="727"/>
                    <a:pt x="3054" y="642"/>
                    <a:pt x="3011" y="566"/>
                  </a:cubicBezTo>
                  <a:cubicBezTo>
                    <a:pt x="2786" y="152"/>
                    <a:pt x="2423" y="1"/>
                    <a:pt x="20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5"/>
            <p:cNvSpPr/>
            <p:nvPr/>
          </p:nvSpPr>
          <p:spPr>
            <a:xfrm>
              <a:off x="518089" y="396373"/>
              <a:ext cx="188806" cy="143044"/>
            </a:xfrm>
            <a:custGeom>
              <a:avLst/>
              <a:gdLst/>
              <a:ahLst/>
              <a:cxnLst/>
              <a:rect l="l" t="t" r="r" b="b"/>
              <a:pathLst>
                <a:path w="3540" h="2682" extrusionOk="0">
                  <a:moveTo>
                    <a:pt x="2937" y="1"/>
                  </a:moveTo>
                  <a:cubicBezTo>
                    <a:pt x="1923" y="288"/>
                    <a:pt x="927" y="628"/>
                    <a:pt x="0" y="1122"/>
                  </a:cubicBezTo>
                  <a:cubicBezTo>
                    <a:pt x="11" y="1156"/>
                    <a:pt x="22" y="1191"/>
                    <a:pt x="34" y="1229"/>
                  </a:cubicBezTo>
                  <a:cubicBezTo>
                    <a:pt x="153" y="1498"/>
                    <a:pt x="288" y="1854"/>
                    <a:pt x="435" y="2255"/>
                  </a:cubicBezTo>
                  <a:cubicBezTo>
                    <a:pt x="486" y="2393"/>
                    <a:pt x="537" y="2537"/>
                    <a:pt x="592" y="2682"/>
                  </a:cubicBezTo>
                  <a:cubicBezTo>
                    <a:pt x="1507" y="2156"/>
                    <a:pt x="2519" y="1821"/>
                    <a:pt x="3539" y="1539"/>
                  </a:cubicBezTo>
                  <a:lnTo>
                    <a:pt x="2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5"/>
            <p:cNvSpPr/>
            <p:nvPr/>
          </p:nvSpPr>
          <p:spPr>
            <a:xfrm>
              <a:off x="669399" y="713768"/>
              <a:ext cx="332384" cy="620446"/>
            </a:xfrm>
            <a:custGeom>
              <a:avLst/>
              <a:gdLst/>
              <a:ahLst/>
              <a:cxnLst/>
              <a:rect l="l" t="t" r="r" b="b"/>
              <a:pathLst>
                <a:path w="6232" h="11633" extrusionOk="0">
                  <a:moveTo>
                    <a:pt x="1973" y="0"/>
                  </a:moveTo>
                  <a:cubicBezTo>
                    <a:pt x="1828" y="178"/>
                    <a:pt x="1571" y="328"/>
                    <a:pt x="1167" y="486"/>
                  </a:cubicBezTo>
                  <a:cubicBezTo>
                    <a:pt x="700" y="668"/>
                    <a:pt x="387" y="753"/>
                    <a:pt x="153" y="753"/>
                  </a:cubicBezTo>
                  <a:cubicBezTo>
                    <a:pt x="98" y="753"/>
                    <a:pt x="48" y="748"/>
                    <a:pt x="1" y="739"/>
                  </a:cubicBezTo>
                  <a:lnTo>
                    <a:pt x="1" y="739"/>
                  </a:lnTo>
                  <a:lnTo>
                    <a:pt x="1982" y="5799"/>
                  </a:lnTo>
                  <a:cubicBezTo>
                    <a:pt x="3486" y="9642"/>
                    <a:pt x="3777" y="11271"/>
                    <a:pt x="4456" y="11577"/>
                  </a:cubicBezTo>
                  <a:cubicBezTo>
                    <a:pt x="4538" y="11615"/>
                    <a:pt x="4627" y="11633"/>
                    <a:pt x="4724" y="11633"/>
                  </a:cubicBezTo>
                  <a:cubicBezTo>
                    <a:pt x="4870" y="11633"/>
                    <a:pt x="5037" y="11592"/>
                    <a:pt x="5234" y="11515"/>
                  </a:cubicBezTo>
                  <a:cubicBezTo>
                    <a:pt x="5673" y="11344"/>
                    <a:pt x="5916" y="11143"/>
                    <a:pt x="6015" y="10879"/>
                  </a:cubicBezTo>
                  <a:cubicBezTo>
                    <a:pt x="6231" y="10307"/>
                    <a:pt x="5772" y="9431"/>
                    <a:pt x="5161" y="7870"/>
                  </a:cubicBezTo>
                  <a:cubicBezTo>
                    <a:pt x="4509" y="6204"/>
                    <a:pt x="2832" y="2098"/>
                    <a:pt x="1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5"/>
            <p:cNvSpPr/>
            <p:nvPr/>
          </p:nvSpPr>
          <p:spPr>
            <a:xfrm>
              <a:off x="579477" y="636966"/>
              <a:ext cx="184699" cy="125604"/>
            </a:xfrm>
            <a:custGeom>
              <a:avLst/>
              <a:gdLst/>
              <a:ahLst/>
              <a:cxnLst/>
              <a:rect l="l" t="t" r="r" b="b"/>
              <a:pathLst>
                <a:path w="3463" h="2355" extrusionOk="0">
                  <a:moveTo>
                    <a:pt x="183" y="0"/>
                  </a:moveTo>
                  <a:cubicBezTo>
                    <a:pt x="94" y="0"/>
                    <a:pt x="0" y="82"/>
                    <a:pt x="42" y="191"/>
                  </a:cubicBezTo>
                  <a:cubicBezTo>
                    <a:pt x="157" y="496"/>
                    <a:pt x="287" y="797"/>
                    <a:pt x="430" y="1089"/>
                  </a:cubicBezTo>
                  <a:cubicBezTo>
                    <a:pt x="568" y="1369"/>
                    <a:pt x="721" y="1648"/>
                    <a:pt x="926" y="1883"/>
                  </a:cubicBezTo>
                  <a:cubicBezTo>
                    <a:pt x="1116" y="2103"/>
                    <a:pt x="1343" y="2275"/>
                    <a:pt x="1633" y="2332"/>
                  </a:cubicBezTo>
                  <a:cubicBezTo>
                    <a:pt x="1712" y="2347"/>
                    <a:pt x="1792" y="2354"/>
                    <a:pt x="1871" y="2354"/>
                  </a:cubicBezTo>
                  <a:cubicBezTo>
                    <a:pt x="2047" y="2354"/>
                    <a:pt x="2224" y="2321"/>
                    <a:pt x="2392" y="2273"/>
                  </a:cubicBezTo>
                  <a:cubicBezTo>
                    <a:pt x="2727" y="2178"/>
                    <a:pt x="3046" y="2016"/>
                    <a:pt x="3336" y="1823"/>
                  </a:cubicBezTo>
                  <a:cubicBezTo>
                    <a:pt x="3462" y="1740"/>
                    <a:pt x="3368" y="1571"/>
                    <a:pt x="3246" y="1571"/>
                  </a:cubicBezTo>
                  <a:cubicBezTo>
                    <a:pt x="3220" y="1571"/>
                    <a:pt x="3193" y="1579"/>
                    <a:pt x="3166" y="1596"/>
                  </a:cubicBezTo>
                  <a:cubicBezTo>
                    <a:pt x="2929" y="1754"/>
                    <a:pt x="2672" y="1883"/>
                    <a:pt x="2401" y="1974"/>
                  </a:cubicBezTo>
                  <a:cubicBezTo>
                    <a:pt x="2234" y="2031"/>
                    <a:pt x="2056" y="2072"/>
                    <a:pt x="1878" y="2072"/>
                  </a:cubicBezTo>
                  <a:cubicBezTo>
                    <a:pt x="1835" y="2072"/>
                    <a:pt x="1792" y="2069"/>
                    <a:pt x="1749" y="2064"/>
                  </a:cubicBezTo>
                  <a:cubicBezTo>
                    <a:pt x="1508" y="2034"/>
                    <a:pt x="1320" y="1903"/>
                    <a:pt x="1162" y="1724"/>
                  </a:cubicBezTo>
                  <a:cubicBezTo>
                    <a:pt x="978" y="1513"/>
                    <a:pt x="836" y="1270"/>
                    <a:pt x="712" y="1022"/>
                  </a:cubicBezTo>
                  <a:cubicBezTo>
                    <a:pt x="561" y="717"/>
                    <a:pt x="427" y="405"/>
                    <a:pt x="306" y="88"/>
                  </a:cubicBezTo>
                  <a:cubicBezTo>
                    <a:pt x="283" y="26"/>
                    <a:pt x="234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5"/>
            <p:cNvSpPr/>
            <p:nvPr/>
          </p:nvSpPr>
          <p:spPr>
            <a:xfrm>
              <a:off x="658625" y="371626"/>
              <a:ext cx="68695" cy="142724"/>
            </a:xfrm>
            <a:custGeom>
              <a:avLst/>
              <a:gdLst/>
              <a:ahLst/>
              <a:cxnLst/>
              <a:rect l="l" t="t" r="r" b="b"/>
              <a:pathLst>
                <a:path w="1288" h="2676" extrusionOk="0">
                  <a:moveTo>
                    <a:pt x="153" y="0"/>
                  </a:moveTo>
                  <a:cubicBezTo>
                    <a:pt x="136" y="0"/>
                    <a:pt x="119" y="3"/>
                    <a:pt x="103" y="9"/>
                  </a:cubicBezTo>
                  <a:cubicBezTo>
                    <a:pt x="27" y="38"/>
                    <a:pt x="1" y="119"/>
                    <a:pt x="22" y="192"/>
                  </a:cubicBezTo>
                  <a:cubicBezTo>
                    <a:pt x="273" y="1016"/>
                    <a:pt x="596" y="1817"/>
                    <a:pt x="988" y="2586"/>
                  </a:cubicBezTo>
                  <a:cubicBezTo>
                    <a:pt x="1014" y="2638"/>
                    <a:pt x="1063" y="2675"/>
                    <a:pt x="1121" y="2675"/>
                  </a:cubicBezTo>
                  <a:cubicBezTo>
                    <a:pt x="1137" y="2675"/>
                    <a:pt x="1154" y="2672"/>
                    <a:pt x="1172" y="2666"/>
                  </a:cubicBezTo>
                  <a:cubicBezTo>
                    <a:pt x="1237" y="2641"/>
                    <a:pt x="1287" y="2550"/>
                    <a:pt x="1252" y="2481"/>
                  </a:cubicBezTo>
                  <a:cubicBezTo>
                    <a:pt x="862" y="1714"/>
                    <a:pt x="538" y="913"/>
                    <a:pt x="288" y="89"/>
                  </a:cubicBezTo>
                  <a:cubicBezTo>
                    <a:pt x="270" y="33"/>
                    <a:pt x="210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5"/>
            <p:cNvSpPr/>
            <p:nvPr/>
          </p:nvSpPr>
          <p:spPr>
            <a:xfrm>
              <a:off x="807055" y="568857"/>
              <a:ext cx="46775" cy="109070"/>
            </a:xfrm>
            <a:custGeom>
              <a:avLst/>
              <a:gdLst/>
              <a:ahLst/>
              <a:cxnLst/>
              <a:rect l="l" t="t" r="r" b="b"/>
              <a:pathLst>
                <a:path w="877" h="2045" extrusionOk="0">
                  <a:moveTo>
                    <a:pt x="184" y="0"/>
                  </a:moveTo>
                  <a:cubicBezTo>
                    <a:pt x="94" y="0"/>
                    <a:pt x="1" y="82"/>
                    <a:pt x="44" y="192"/>
                  </a:cubicBezTo>
                  <a:lnTo>
                    <a:pt x="400" y="1115"/>
                  </a:lnTo>
                  <a:cubicBezTo>
                    <a:pt x="453" y="1250"/>
                    <a:pt x="523" y="1388"/>
                    <a:pt x="553" y="1530"/>
                  </a:cubicBezTo>
                  <a:cubicBezTo>
                    <a:pt x="570" y="1606"/>
                    <a:pt x="570" y="1750"/>
                    <a:pt x="471" y="1760"/>
                  </a:cubicBezTo>
                  <a:cubicBezTo>
                    <a:pt x="295" y="1781"/>
                    <a:pt x="317" y="2045"/>
                    <a:pt x="482" y="2045"/>
                  </a:cubicBezTo>
                  <a:cubicBezTo>
                    <a:pt x="488" y="2045"/>
                    <a:pt x="493" y="2045"/>
                    <a:pt x="499" y="2044"/>
                  </a:cubicBezTo>
                  <a:cubicBezTo>
                    <a:pt x="673" y="2024"/>
                    <a:pt x="799" y="1884"/>
                    <a:pt x="836" y="1718"/>
                  </a:cubicBezTo>
                  <a:cubicBezTo>
                    <a:pt x="877" y="1539"/>
                    <a:pt x="799" y="1358"/>
                    <a:pt x="735" y="1195"/>
                  </a:cubicBezTo>
                  <a:cubicBezTo>
                    <a:pt x="593" y="827"/>
                    <a:pt x="450" y="456"/>
                    <a:pt x="308" y="88"/>
                  </a:cubicBezTo>
                  <a:cubicBezTo>
                    <a:pt x="284" y="26"/>
                    <a:pt x="23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5"/>
            <p:cNvSpPr/>
            <p:nvPr/>
          </p:nvSpPr>
          <p:spPr>
            <a:xfrm>
              <a:off x="503795" y="353332"/>
              <a:ext cx="68695" cy="81923"/>
            </a:xfrm>
            <a:custGeom>
              <a:avLst/>
              <a:gdLst/>
              <a:ahLst/>
              <a:cxnLst/>
              <a:rect l="l" t="t" r="r" b="b"/>
              <a:pathLst>
                <a:path w="1288" h="1536" extrusionOk="0">
                  <a:moveTo>
                    <a:pt x="1122" y="1"/>
                  </a:moveTo>
                  <a:cubicBezTo>
                    <a:pt x="1105" y="1"/>
                    <a:pt x="1089" y="4"/>
                    <a:pt x="1073" y="12"/>
                  </a:cubicBezTo>
                  <a:cubicBezTo>
                    <a:pt x="782" y="156"/>
                    <a:pt x="520" y="347"/>
                    <a:pt x="304" y="590"/>
                  </a:cubicBezTo>
                  <a:cubicBezTo>
                    <a:pt x="104" y="815"/>
                    <a:pt x="1" y="1109"/>
                    <a:pt x="66" y="1408"/>
                  </a:cubicBezTo>
                  <a:cubicBezTo>
                    <a:pt x="81" y="1478"/>
                    <a:pt x="132" y="1535"/>
                    <a:pt x="206" y="1535"/>
                  </a:cubicBezTo>
                  <a:cubicBezTo>
                    <a:pt x="212" y="1535"/>
                    <a:pt x="217" y="1535"/>
                    <a:pt x="222" y="1534"/>
                  </a:cubicBezTo>
                  <a:cubicBezTo>
                    <a:pt x="292" y="1527"/>
                    <a:pt x="364" y="1454"/>
                    <a:pt x="348" y="1378"/>
                  </a:cubicBezTo>
                  <a:cubicBezTo>
                    <a:pt x="295" y="1135"/>
                    <a:pt x="377" y="930"/>
                    <a:pt x="541" y="749"/>
                  </a:cubicBezTo>
                  <a:cubicBezTo>
                    <a:pt x="720" y="554"/>
                    <a:pt x="940" y="393"/>
                    <a:pt x="1178" y="276"/>
                  </a:cubicBezTo>
                  <a:cubicBezTo>
                    <a:pt x="1247" y="242"/>
                    <a:pt x="1287" y="168"/>
                    <a:pt x="1257" y="93"/>
                  </a:cubicBezTo>
                  <a:cubicBezTo>
                    <a:pt x="1237" y="41"/>
                    <a:pt x="1179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5"/>
            <p:cNvSpPr/>
            <p:nvPr/>
          </p:nvSpPr>
          <p:spPr>
            <a:xfrm>
              <a:off x="810682" y="1144871"/>
              <a:ext cx="155472" cy="192913"/>
            </a:xfrm>
            <a:custGeom>
              <a:avLst/>
              <a:gdLst/>
              <a:ahLst/>
              <a:cxnLst/>
              <a:rect l="l" t="t" r="r" b="b"/>
              <a:pathLst>
                <a:path w="2915" h="3617" extrusionOk="0">
                  <a:moveTo>
                    <a:pt x="184" y="1"/>
                  </a:moveTo>
                  <a:cubicBezTo>
                    <a:pt x="93" y="1"/>
                    <a:pt x="0" y="82"/>
                    <a:pt x="43" y="191"/>
                  </a:cubicBezTo>
                  <a:cubicBezTo>
                    <a:pt x="300" y="827"/>
                    <a:pt x="557" y="1465"/>
                    <a:pt x="814" y="2103"/>
                  </a:cubicBezTo>
                  <a:cubicBezTo>
                    <a:pt x="938" y="2410"/>
                    <a:pt x="1050" y="2725"/>
                    <a:pt x="1190" y="3025"/>
                  </a:cubicBezTo>
                  <a:cubicBezTo>
                    <a:pt x="1319" y="3303"/>
                    <a:pt x="1514" y="3512"/>
                    <a:pt x="1817" y="3588"/>
                  </a:cubicBezTo>
                  <a:cubicBezTo>
                    <a:pt x="1895" y="3608"/>
                    <a:pt x="1973" y="3616"/>
                    <a:pt x="2051" y="3616"/>
                  </a:cubicBezTo>
                  <a:cubicBezTo>
                    <a:pt x="2314" y="3616"/>
                    <a:pt x="2573" y="3517"/>
                    <a:pt x="2804" y="3395"/>
                  </a:cubicBezTo>
                  <a:cubicBezTo>
                    <a:pt x="2872" y="3360"/>
                    <a:pt x="2914" y="3289"/>
                    <a:pt x="2884" y="3211"/>
                  </a:cubicBezTo>
                  <a:cubicBezTo>
                    <a:pt x="2865" y="3162"/>
                    <a:pt x="2806" y="3120"/>
                    <a:pt x="2749" y="3120"/>
                  </a:cubicBezTo>
                  <a:cubicBezTo>
                    <a:pt x="2732" y="3120"/>
                    <a:pt x="2715" y="3123"/>
                    <a:pt x="2700" y="3131"/>
                  </a:cubicBezTo>
                  <a:cubicBezTo>
                    <a:pt x="2502" y="3237"/>
                    <a:pt x="2284" y="3332"/>
                    <a:pt x="2056" y="3332"/>
                  </a:cubicBezTo>
                  <a:cubicBezTo>
                    <a:pt x="2012" y="3332"/>
                    <a:pt x="1968" y="3329"/>
                    <a:pt x="1924" y="3321"/>
                  </a:cubicBezTo>
                  <a:cubicBezTo>
                    <a:pt x="1668" y="3276"/>
                    <a:pt x="1528" y="3094"/>
                    <a:pt x="1429" y="2867"/>
                  </a:cubicBezTo>
                  <a:cubicBezTo>
                    <a:pt x="1305" y="2582"/>
                    <a:pt x="1195" y="2289"/>
                    <a:pt x="1078" y="2001"/>
                  </a:cubicBezTo>
                  <a:cubicBezTo>
                    <a:pt x="958" y="1699"/>
                    <a:pt x="836" y="1398"/>
                    <a:pt x="715" y="1097"/>
                  </a:cubicBezTo>
                  <a:lnTo>
                    <a:pt x="309" y="87"/>
                  </a:lnTo>
                  <a:cubicBezTo>
                    <a:pt x="284" y="26"/>
                    <a:pt x="235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5"/>
            <p:cNvSpPr/>
            <p:nvPr/>
          </p:nvSpPr>
          <p:spPr>
            <a:xfrm>
              <a:off x="824923" y="852491"/>
              <a:ext cx="68589" cy="142138"/>
            </a:xfrm>
            <a:custGeom>
              <a:avLst/>
              <a:gdLst/>
              <a:ahLst/>
              <a:cxnLst/>
              <a:rect l="l" t="t" r="r" b="b"/>
              <a:pathLst>
                <a:path w="1286" h="2665" extrusionOk="0">
                  <a:moveTo>
                    <a:pt x="185" y="1"/>
                  </a:moveTo>
                  <a:cubicBezTo>
                    <a:pt x="95" y="1"/>
                    <a:pt x="1" y="83"/>
                    <a:pt x="44" y="192"/>
                  </a:cubicBezTo>
                  <a:lnTo>
                    <a:pt x="978" y="2577"/>
                  </a:lnTo>
                  <a:cubicBezTo>
                    <a:pt x="1001" y="2639"/>
                    <a:pt x="1051" y="2665"/>
                    <a:pt x="1102" y="2665"/>
                  </a:cubicBezTo>
                  <a:cubicBezTo>
                    <a:pt x="1192" y="2665"/>
                    <a:pt x="1285" y="2583"/>
                    <a:pt x="1242" y="2473"/>
                  </a:cubicBezTo>
                  <a:lnTo>
                    <a:pt x="308" y="88"/>
                  </a:lnTo>
                  <a:cubicBezTo>
                    <a:pt x="285" y="27"/>
                    <a:pt x="235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5"/>
            <p:cNvSpPr/>
            <p:nvPr/>
          </p:nvSpPr>
          <p:spPr>
            <a:xfrm>
              <a:off x="891804" y="1018521"/>
              <a:ext cx="33761" cy="57495"/>
            </a:xfrm>
            <a:custGeom>
              <a:avLst/>
              <a:gdLst/>
              <a:ahLst/>
              <a:cxnLst/>
              <a:rect l="l" t="t" r="r" b="b"/>
              <a:pathLst>
                <a:path w="633" h="1078" extrusionOk="0">
                  <a:moveTo>
                    <a:pt x="159" y="0"/>
                  </a:moveTo>
                  <a:cubicBezTo>
                    <a:pt x="143" y="0"/>
                    <a:pt x="126" y="3"/>
                    <a:pt x="110" y="10"/>
                  </a:cubicBezTo>
                  <a:cubicBezTo>
                    <a:pt x="41" y="42"/>
                    <a:pt x="0" y="120"/>
                    <a:pt x="30" y="194"/>
                  </a:cubicBezTo>
                  <a:lnTo>
                    <a:pt x="341" y="987"/>
                  </a:lnTo>
                  <a:cubicBezTo>
                    <a:pt x="361" y="1040"/>
                    <a:pt x="418" y="1078"/>
                    <a:pt x="476" y="1078"/>
                  </a:cubicBezTo>
                  <a:cubicBezTo>
                    <a:pt x="492" y="1078"/>
                    <a:pt x="509" y="1075"/>
                    <a:pt x="525" y="1068"/>
                  </a:cubicBezTo>
                  <a:cubicBezTo>
                    <a:pt x="594" y="1036"/>
                    <a:pt x="633" y="958"/>
                    <a:pt x="605" y="884"/>
                  </a:cubicBezTo>
                  <a:lnTo>
                    <a:pt x="294" y="92"/>
                  </a:lnTo>
                  <a:cubicBezTo>
                    <a:pt x="274" y="38"/>
                    <a:pt x="217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1" name="Google Shape;2601;p45"/>
          <p:cNvSpPr/>
          <p:nvPr/>
        </p:nvSpPr>
        <p:spPr>
          <a:xfrm>
            <a:off x="7771066" y="85998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505;p45">
            <a:extLst>
              <a:ext uri="{FF2B5EF4-FFF2-40B4-BE49-F238E27FC236}">
                <a16:creationId xmlns:a16="http://schemas.microsoft.com/office/drawing/2014/main" id="{E0AE1961-8448-A9CF-B4CC-ED809645FC9E}"/>
              </a:ext>
            </a:extLst>
          </p:cNvPr>
          <p:cNvSpPr txBox="1">
            <a:spLocks/>
          </p:cNvSpPr>
          <p:nvPr/>
        </p:nvSpPr>
        <p:spPr>
          <a:xfrm>
            <a:off x="2194176" y="3404119"/>
            <a:ext cx="1900456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AU"/>
              <a:t>Quản lý công việc</a:t>
            </a:r>
          </a:p>
        </p:txBody>
      </p:sp>
      <p:sp>
        <p:nvSpPr>
          <p:cNvPr id="19" name="Google Shape;2505;p45">
            <a:extLst>
              <a:ext uri="{FF2B5EF4-FFF2-40B4-BE49-F238E27FC236}">
                <a16:creationId xmlns:a16="http://schemas.microsoft.com/office/drawing/2014/main" id="{E808E9C9-E959-80DC-2D6D-C31504DB7B74}"/>
              </a:ext>
            </a:extLst>
          </p:cNvPr>
          <p:cNvSpPr txBox="1">
            <a:spLocks/>
          </p:cNvSpPr>
          <p:nvPr/>
        </p:nvSpPr>
        <p:spPr>
          <a:xfrm>
            <a:off x="5107258" y="1769096"/>
            <a:ext cx="1854695" cy="7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r"/>
            <a:r>
              <a:rPr lang="en-AU"/>
              <a:t>Quy trình rõ ràng</a:t>
            </a:r>
          </a:p>
        </p:txBody>
      </p:sp>
      <p:sp>
        <p:nvSpPr>
          <p:cNvPr id="20" name="Google Shape;2505;p45">
            <a:extLst>
              <a:ext uri="{FF2B5EF4-FFF2-40B4-BE49-F238E27FC236}">
                <a16:creationId xmlns:a16="http://schemas.microsoft.com/office/drawing/2014/main" id="{4A7A3E7F-FD7D-8726-E696-F60E714B0722}"/>
              </a:ext>
            </a:extLst>
          </p:cNvPr>
          <p:cNvSpPr txBox="1">
            <a:spLocks/>
          </p:cNvSpPr>
          <p:nvPr/>
        </p:nvSpPr>
        <p:spPr>
          <a:xfrm>
            <a:off x="4486773" y="3285407"/>
            <a:ext cx="2471938" cy="61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r"/>
            <a:r>
              <a:rPr lang="en-AU"/>
              <a:t>Tăng năng suất</a:t>
            </a:r>
          </a:p>
        </p:txBody>
      </p:sp>
      <p:grpSp>
        <p:nvGrpSpPr>
          <p:cNvPr id="21" name="Google Shape;3516;p64">
            <a:extLst>
              <a:ext uri="{FF2B5EF4-FFF2-40B4-BE49-F238E27FC236}">
                <a16:creationId xmlns:a16="http://schemas.microsoft.com/office/drawing/2014/main" id="{1709987E-A79E-BFC8-79FF-79C30459F63C}"/>
              </a:ext>
            </a:extLst>
          </p:cNvPr>
          <p:cNvGrpSpPr/>
          <p:nvPr/>
        </p:nvGrpSpPr>
        <p:grpSpPr>
          <a:xfrm>
            <a:off x="1370150" y="3306714"/>
            <a:ext cx="706990" cy="624326"/>
            <a:chOff x="5045915" y="3153558"/>
            <a:chExt cx="535273" cy="472687"/>
          </a:xfrm>
        </p:grpSpPr>
        <p:sp>
          <p:nvSpPr>
            <p:cNvPr id="22" name="Google Shape;3517;p64">
              <a:extLst>
                <a:ext uri="{FF2B5EF4-FFF2-40B4-BE49-F238E27FC236}">
                  <a16:creationId xmlns:a16="http://schemas.microsoft.com/office/drawing/2014/main" id="{3ED8E513-2BE5-0647-7B65-831E66BD4249}"/>
                </a:ext>
              </a:extLst>
            </p:cNvPr>
            <p:cNvSpPr/>
            <p:nvPr/>
          </p:nvSpPr>
          <p:spPr>
            <a:xfrm>
              <a:off x="5045915" y="3468685"/>
              <a:ext cx="178387" cy="157561"/>
            </a:xfrm>
            <a:custGeom>
              <a:avLst/>
              <a:gdLst/>
              <a:ahLst/>
              <a:cxnLst/>
              <a:rect l="l" t="t" r="r" b="b"/>
              <a:pathLst>
                <a:path w="6407" h="5659" extrusionOk="0">
                  <a:moveTo>
                    <a:pt x="2830" y="0"/>
                  </a:moveTo>
                  <a:cubicBezTo>
                    <a:pt x="1270" y="0"/>
                    <a:pt x="1" y="1269"/>
                    <a:pt x="1" y="2829"/>
                  </a:cubicBezTo>
                  <a:cubicBezTo>
                    <a:pt x="1" y="4390"/>
                    <a:pt x="1270" y="5658"/>
                    <a:pt x="2830" y="5658"/>
                  </a:cubicBezTo>
                  <a:lnTo>
                    <a:pt x="6406" y="5658"/>
                  </a:lnTo>
                  <a:lnTo>
                    <a:pt x="64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18;p64">
              <a:extLst>
                <a:ext uri="{FF2B5EF4-FFF2-40B4-BE49-F238E27FC236}">
                  <a16:creationId xmlns:a16="http://schemas.microsoft.com/office/drawing/2014/main" id="{4104B4FE-CAC6-6589-E36E-AC1B58EFC14C}"/>
                </a:ext>
              </a:extLst>
            </p:cNvPr>
            <p:cNvSpPr/>
            <p:nvPr/>
          </p:nvSpPr>
          <p:spPr>
            <a:xfrm>
              <a:off x="5140804" y="3491238"/>
              <a:ext cx="412375" cy="112456"/>
            </a:xfrm>
            <a:custGeom>
              <a:avLst/>
              <a:gdLst/>
              <a:ahLst/>
              <a:cxnLst/>
              <a:rect l="l" t="t" r="r" b="b"/>
              <a:pathLst>
                <a:path w="14811" h="4039" extrusionOk="0">
                  <a:moveTo>
                    <a:pt x="2020" y="0"/>
                  </a:moveTo>
                  <a:cubicBezTo>
                    <a:pt x="905" y="0"/>
                    <a:pt x="0" y="904"/>
                    <a:pt x="0" y="2019"/>
                  </a:cubicBezTo>
                  <a:cubicBezTo>
                    <a:pt x="0" y="3135"/>
                    <a:pt x="905" y="4038"/>
                    <a:pt x="2020" y="4038"/>
                  </a:cubicBezTo>
                  <a:lnTo>
                    <a:pt x="14811" y="4038"/>
                  </a:lnTo>
                  <a:lnTo>
                    <a:pt x="14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19;p64">
              <a:extLst>
                <a:ext uri="{FF2B5EF4-FFF2-40B4-BE49-F238E27FC236}">
                  <a16:creationId xmlns:a16="http://schemas.microsoft.com/office/drawing/2014/main" id="{F379A8E0-8B83-2680-2087-D7A79D0B5AC1}"/>
                </a:ext>
              </a:extLst>
            </p:cNvPr>
            <p:cNvSpPr/>
            <p:nvPr/>
          </p:nvSpPr>
          <p:spPr>
            <a:xfrm>
              <a:off x="5407261" y="3548037"/>
              <a:ext cx="57161" cy="16149"/>
            </a:xfrm>
            <a:custGeom>
              <a:avLst/>
              <a:gdLst/>
              <a:ahLst/>
              <a:cxnLst/>
              <a:rect l="l" t="t" r="r" b="b"/>
              <a:pathLst>
                <a:path w="2053" h="580" extrusionOk="0">
                  <a:moveTo>
                    <a:pt x="290" y="1"/>
                  </a:moveTo>
                  <a:cubicBezTo>
                    <a:pt x="130" y="1"/>
                    <a:pt x="1" y="130"/>
                    <a:pt x="1" y="291"/>
                  </a:cubicBezTo>
                  <a:cubicBezTo>
                    <a:pt x="1" y="451"/>
                    <a:pt x="130" y="580"/>
                    <a:pt x="290" y="580"/>
                  </a:cubicBezTo>
                  <a:lnTo>
                    <a:pt x="1763" y="580"/>
                  </a:lnTo>
                  <a:cubicBezTo>
                    <a:pt x="1923" y="580"/>
                    <a:pt x="2052" y="451"/>
                    <a:pt x="2052" y="291"/>
                  </a:cubicBezTo>
                  <a:cubicBezTo>
                    <a:pt x="2052" y="130"/>
                    <a:pt x="1923" y="1"/>
                    <a:pt x="1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20;p64">
              <a:extLst>
                <a:ext uri="{FF2B5EF4-FFF2-40B4-BE49-F238E27FC236}">
                  <a16:creationId xmlns:a16="http://schemas.microsoft.com/office/drawing/2014/main" id="{42B5C70B-321F-F1F2-7356-1E0A06E09F4D}"/>
                </a:ext>
              </a:extLst>
            </p:cNvPr>
            <p:cNvSpPr/>
            <p:nvPr/>
          </p:nvSpPr>
          <p:spPr>
            <a:xfrm>
              <a:off x="5143560" y="3548037"/>
              <a:ext cx="238415" cy="16149"/>
            </a:xfrm>
            <a:custGeom>
              <a:avLst/>
              <a:gdLst/>
              <a:ahLst/>
              <a:cxnLst/>
              <a:rect l="l" t="t" r="r" b="b"/>
              <a:pathLst>
                <a:path w="8563" h="580" extrusionOk="0">
                  <a:moveTo>
                    <a:pt x="290" y="1"/>
                  </a:moveTo>
                  <a:cubicBezTo>
                    <a:pt x="129" y="1"/>
                    <a:pt x="0" y="130"/>
                    <a:pt x="0" y="291"/>
                  </a:cubicBezTo>
                  <a:cubicBezTo>
                    <a:pt x="0" y="451"/>
                    <a:pt x="129" y="580"/>
                    <a:pt x="290" y="580"/>
                  </a:cubicBezTo>
                  <a:lnTo>
                    <a:pt x="8272" y="580"/>
                  </a:lnTo>
                  <a:cubicBezTo>
                    <a:pt x="8432" y="580"/>
                    <a:pt x="8562" y="451"/>
                    <a:pt x="8562" y="291"/>
                  </a:cubicBezTo>
                  <a:cubicBezTo>
                    <a:pt x="8562" y="130"/>
                    <a:pt x="8432" y="1"/>
                    <a:pt x="8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21;p64">
              <a:extLst>
                <a:ext uri="{FF2B5EF4-FFF2-40B4-BE49-F238E27FC236}">
                  <a16:creationId xmlns:a16="http://schemas.microsoft.com/office/drawing/2014/main" id="{61ADF83E-A1EB-6FBC-EFD7-DF505150A961}"/>
                </a:ext>
              </a:extLst>
            </p:cNvPr>
            <p:cNvSpPr/>
            <p:nvPr/>
          </p:nvSpPr>
          <p:spPr>
            <a:xfrm>
              <a:off x="5515375" y="3491238"/>
              <a:ext cx="37810" cy="112456"/>
            </a:xfrm>
            <a:custGeom>
              <a:avLst/>
              <a:gdLst/>
              <a:ahLst/>
              <a:cxnLst/>
              <a:rect l="l" t="t" r="r" b="b"/>
              <a:pathLst>
                <a:path w="1358" h="4039" extrusionOk="0">
                  <a:moveTo>
                    <a:pt x="0" y="0"/>
                  </a:moveTo>
                  <a:lnTo>
                    <a:pt x="0" y="4038"/>
                  </a:lnTo>
                  <a:lnTo>
                    <a:pt x="1358" y="4038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22;p64">
              <a:extLst>
                <a:ext uri="{FF2B5EF4-FFF2-40B4-BE49-F238E27FC236}">
                  <a16:creationId xmlns:a16="http://schemas.microsoft.com/office/drawing/2014/main" id="{283DFD73-5626-1AB7-4572-089C938E3184}"/>
                </a:ext>
              </a:extLst>
            </p:cNvPr>
            <p:cNvSpPr/>
            <p:nvPr/>
          </p:nvSpPr>
          <p:spPr>
            <a:xfrm>
              <a:off x="5112794" y="3468685"/>
              <a:ext cx="468394" cy="157561"/>
            </a:xfrm>
            <a:custGeom>
              <a:avLst/>
              <a:gdLst/>
              <a:ahLst/>
              <a:cxnLst/>
              <a:rect l="l" t="t" r="r" b="b"/>
              <a:pathLst>
                <a:path w="16823" h="5659" extrusionOk="0">
                  <a:moveTo>
                    <a:pt x="2830" y="0"/>
                  </a:moveTo>
                  <a:cubicBezTo>
                    <a:pt x="1269" y="0"/>
                    <a:pt x="0" y="1269"/>
                    <a:pt x="0" y="2829"/>
                  </a:cubicBezTo>
                  <a:cubicBezTo>
                    <a:pt x="0" y="4390"/>
                    <a:pt x="1269" y="5658"/>
                    <a:pt x="2830" y="5658"/>
                  </a:cubicBezTo>
                  <a:lnTo>
                    <a:pt x="16123" y="5658"/>
                  </a:lnTo>
                  <a:cubicBezTo>
                    <a:pt x="16509" y="5658"/>
                    <a:pt x="16823" y="5345"/>
                    <a:pt x="16823" y="4958"/>
                  </a:cubicBezTo>
                  <a:cubicBezTo>
                    <a:pt x="16823" y="4572"/>
                    <a:pt x="16509" y="4258"/>
                    <a:pt x="16123" y="4258"/>
                  </a:cubicBezTo>
                  <a:lnTo>
                    <a:pt x="2830" y="4258"/>
                  </a:lnTo>
                  <a:cubicBezTo>
                    <a:pt x="2042" y="4258"/>
                    <a:pt x="1400" y="3617"/>
                    <a:pt x="1400" y="2829"/>
                  </a:cubicBezTo>
                  <a:cubicBezTo>
                    <a:pt x="1400" y="2041"/>
                    <a:pt x="2042" y="1400"/>
                    <a:pt x="2830" y="1400"/>
                  </a:cubicBezTo>
                  <a:lnTo>
                    <a:pt x="16123" y="1400"/>
                  </a:lnTo>
                  <a:cubicBezTo>
                    <a:pt x="16509" y="1400"/>
                    <a:pt x="16823" y="1087"/>
                    <a:pt x="16823" y="700"/>
                  </a:cubicBezTo>
                  <a:cubicBezTo>
                    <a:pt x="16823" y="314"/>
                    <a:pt x="16509" y="0"/>
                    <a:pt x="16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23;p64">
              <a:extLst>
                <a:ext uri="{FF2B5EF4-FFF2-40B4-BE49-F238E27FC236}">
                  <a16:creationId xmlns:a16="http://schemas.microsoft.com/office/drawing/2014/main" id="{C4DFEE81-5CD4-95C7-5B4D-BA74E1E7A727}"/>
                </a:ext>
              </a:extLst>
            </p:cNvPr>
            <p:cNvSpPr/>
            <p:nvPr/>
          </p:nvSpPr>
          <p:spPr>
            <a:xfrm>
              <a:off x="5045915" y="3311122"/>
              <a:ext cx="199909" cy="157561"/>
            </a:xfrm>
            <a:custGeom>
              <a:avLst/>
              <a:gdLst/>
              <a:ahLst/>
              <a:cxnLst/>
              <a:rect l="l" t="t" r="r" b="b"/>
              <a:pathLst>
                <a:path w="7180" h="5659" extrusionOk="0">
                  <a:moveTo>
                    <a:pt x="2830" y="0"/>
                  </a:moveTo>
                  <a:cubicBezTo>
                    <a:pt x="1270" y="0"/>
                    <a:pt x="1" y="1269"/>
                    <a:pt x="1" y="2830"/>
                  </a:cubicBezTo>
                  <a:cubicBezTo>
                    <a:pt x="1" y="4390"/>
                    <a:pt x="1270" y="5658"/>
                    <a:pt x="2830" y="5658"/>
                  </a:cubicBezTo>
                  <a:lnTo>
                    <a:pt x="7180" y="5658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24;p64">
              <a:extLst>
                <a:ext uri="{FF2B5EF4-FFF2-40B4-BE49-F238E27FC236}">
                  <a16:creationId xmlns:a16="http://schemas.microsoft.com/office/drawing/2014/main" id="{47CE24C4-C3BF-1901-3A19-5C0AAE0B7D0B}"/>
                </a:ext>
              </a:extLst>
            </p:cNvPr>
            <p:cNvSpPr/>
            <p:nvPr/>
          </p:nvSpPr>
          <p:spPr>
            <a:xfrm>
              <a:off x="5140804" y="3333674"/>
              <a:ext cx="412375" cy="112456"/>
            </a:xfrm>
            <a:custGeom>
              <a:avLst/>
              <a:gdLst/>
              <a:ahLst/>
              <a:cxnLst/>
              <a:rect l="l" t="t" r="r" b="b"/>
              <a:pathLst>
                <a:path w="14811" h="4039" extrusionOk="0">
                  <a:moveTo>
                    <a:pt x="2020" y="0"/>
                  </a:moveTo>
                  <a:cubicBezTo>
                    <a:pt x="905" y="0"/>
                    <a:pt x="0" y="904"/>
                    <a:pt x="0" y="2020"/>
                  </a:cubicBezTo>
                  <a:cubicBezTo>
                    <a:pt x="0" y="3134"/>
                    <a:pt x="905" y="4038"/>
                    <a:pt x="2020" y="4038"/>
                  </a:cubicBezTo>
                  <a:lnTo>
                    <a:pt x="14811" y="4038"/>
                  </a:lnTo>
                  <a:lnTo>
                    <a:pt x="14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25;p64">
              <a:extLst>
                <a:ext uri="{FF2B5EF4-FFF2-40B4-BE49-F238E27FC236}">
                  <a16:creationId xmlns:a16="http://schemas.microsoft.com/office/drawing/2014/main" id="{FC52E001-B155-5ACB-3A60-D59945746D42}"/>
                </a:ext>
              </a:extLst>
            </p:cNvPr>
            <p:cNvSpPr/>
            <p:nvPr/>
          </p:nvSpPr>
          <p:spPr>
            <a:xfrm>
              <a:off x="5515375" y="3333674"/>
              <a:ext cx="37810" cy="112456"/>
            </a:xfrm>
            <a:custGeom>
              <a:avLst/>
              <a:gdLst/>
              <a:ahLst/>
              <a:cxnLst/>
              <a:rect l="l" t="t" r="r" b="b"/>
              <a:pathLst>
                <a:path w="1358" h="4039" extrusionOk="0">
                  <a:moveTo>
                    <a:pt x="0" y="0"/>
                  </a:moveTo>
                  <a:lnTo>
                    <a:pt x="0" y="4038"/>
                  </a:lnTo>
                  <a:lnTo>
                    <a:pt x="1358" y="4038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26;p64">
              <a:extLst>
                <a:ext uri="{FF2B5EF4-FFF2-40B4-BE49-F238E27FC236}">
                  <a16:creationId xmlns:a16="http://schemas.microsoft.com/office/drawing/2014/main" id="{A9E72FBC-17C1-263F-AB8A-CE4ED46242E0}"/>
                </a:ext>
              </a:extLst>
            </p:cNvPr>
            <p:cNvSpPr/>
            <p:nvPr/>
          </p:nvSpPr>
          <p:spPr>
            <a:xfrm>
              <a:off x="5112794" y="3311122"/>
              <a:ext cx="468394" cy="157589"/>
            </a:xfrm>
            <a:custGeom>
              <a:avLst/>
              <a:gdLst/>
              <a:ahLst/>
              <a:cxnLst/>
              <a:rect l="l" t="t" r="r" b="b"/>
              <a:pathLst>
                <a:path w="16823" h="5660" extrusionOk="0">
                  <a:moveTo>
                    <a:pt x="2830" y="0"/>
                  </a:moveTo>
                  <a:cubicBezTo>
                    <a:pt x="1269" y="0"/>
                    <a:pt x="0" y="1269"/>
                    <a:pt x="0" y="2830"/>
                  </a:cubicBezTo>
                  <a:cubicBezTo>
                    <a:pt x="0" y="4390"/>
                    <a:pt x="1269" y="5659"/>
                    <a:pt x="2830" y="5659"/>
                  </a:cubicBezTo>
                  <a:lnTo>
                    <a:pt x="16123" y="5659"/>
                  </a:lnTo>
                  <a:cubicBezTo>
                    <a:pt x="16509" y="5659"/>
                    <a:pt x="16823" y="5345"/>
                    <a:pt x="16823" y="4958"/>
                  </a:cubicBezTo>
                  <a:cubicBezTo>
                    <a:pt x="16823" y="4571"/>
                    <a:pt x="16509" y="4258"/>
                    <a:pt x="16123" y="4258"/>
                  </a:cubicBezTo>
                  <a:lnTo>
                    <a:pt x="2830" y="4258"/>
                  </a:lnTo>
                  <a:cubicBezTo>
                    <a:pt x="2042" y="4258"/>
                    <a:pt x="1400" y="3618"/>
                    <a:pt x="1400" y="2830"/>
                  </a:cubicBezTo>
                  <a:cubicBezTo>
                    <a:pt x="1400" y="2042"/>
                    <a:pt x="2042" y="1400"/>
                    <a:pt x="2830" y="1400"/>
                  </a:cubicBezTo>
                  <a:lnTo>
                    <a:pt x="16123" y="1400"/>
                  </a:lnTo>
                  <a:cubicBezTo>
                    <a:pt x="16509" y="1400"/>
                    <a:pt x="16823" y="1087"/>
                    <a:pt x="16823" y="700"/>
                  </a:cubicBezTo>
                  <a:cubicBezTo>
                    <a:pt x="16823" y="314"/>
                    <a:pt x="16509" y="0"/>
                    <a:pt x="16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27;p64">
              <a:extLst>
                <a:ext uri="{FF2B5EF4-FFF2-40B4-BE49-F238E27FC236}">
                  <a16:creationId xmlns:a16="http://schemas.microsoft.com/office/drawing/2014/main" id="{377A763A-ED48-9BBF-8365-5FC617EC15F3}"/>
                </a:ext>
              </a:extLst>
            </p:cNvPr>
            <p:cNvSpPr/>
            <p:nvPr/>
          </p:nvSpPr>
          <p:spPr>
            <a:xfrm>
              <a:off x="5095476" y="3153558"/>
              <a:ext cx="178359" cy="157589"/>
            </a:xfrm>
            <a:custGeom>
              <a:avLst/>
              <a:gdLst/>
              <a:ahLst/>
              <a:cxnLst/>
              <a:rect l="l" t="t" r="r" b="b"/>
              <a:pathLst>
                <a:path w="6406" h="5660" extrusionOk="0">
                  <a:moveTo>
                    <a:pt x="2830" y="0"/>
                  </a:moveTo>
                  <a:cubicBezTo>
                    <a:pt x="1270" y="0"/>
                    <a:pt x="0" y="1270"/>
                    <a:pt x="0" y="2830"/>
                  </a:cubicBezTo>
                  <a:cubicBezTo>
                    <a:pt x="0" y="4390"/>
                    <a:pt x="1270" y="5659"/>
                    <a:pt x="2830" y="5659"/>
                  </a:cubicBezTo>
                  <a:lnTo>
                    <a:pt x="6406" y="5659"/>
                  </a:lnTo>
                  <a:lnTo>
                    <a:pt x="6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28;p64">
              <a:extLst>
                <a:ext uri="{FF2B5EF4-FFF2-40B4-BE49-F238E27FC236}">
                  <a16:creationId xmlns:a16="http://schemas.microsoft.com/office/drawing/2014/main" id="{43316521-80D4-EDA5-A1EB-0274BDD66F7B}"/>
                </a:ext>
              </a:extLst>
            </p:cNvPr>
            <p:cNvSpPr/>
            <p:nvPr/>
          </p:nvSpPr>
          <p:spPr>
            <a:xfrm>
              <a:off x="5190336" y="3176083"/>
              <a:ext cx="326203" cy="112512"/>
            </a:xfrm>
            <a:custGeom>
              <a:avLst/>
              <a:gdLst/>
              <a:ahLst/>
              <a:cxnLst/>
              <a:rect l="l" t="t" r="r" b="b"/>
              <a:pathLst>
                <a:path w="11716" h="4041" extrusionOk="0">
                  <a:moveTo>
                    <a:pt x="2021" y="1"/>
                  </a:moveTo>
                  <a:cubicBezTo>
                    <a:pt x="906" y="1"/>
                    <a:pt x="1" y="905"/>
                    <a:pt x="1" y="2021"/>
                  </a:cubicBezTo>
                  <a:cubicBezTo>
                    <a:pt x="1" y="3135"/>
                    <a:pt x="906" y="4040"/>
                    <a:pt x="2021" y="4040"/>
                  </a:cubicBezTo>
                  <a:lnTo>
                    <a:pt x="11716" y="4040"/>
                  </a:lnTo>
                  <a:lnTo>
                    <a:pt x="117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29;p64">
              <a:extLst>
                <a:ext uri="{FF2B5EF4-FFF2-40B4-BE49-F238E27FC236}">
                  <a16:creationId xmlns:a16="http://schemas.microsoft.com/office/drawing/2014/main" id="{694711E7-7CFA-FEF8-D7CA-99AF64BE71A2}"/>
                </a:ext>
              </a:extLst>
            </p:cNvPr>
            <p:cNvSpPr/>
            <p:nvPr/>
          </p:nvSpPr>
          <p:spPr>
            <a:xfrm>
              <a:off x="5478762" y="3176083"/>
              <a:ext cx="37810" cy="112512"/>
            </a:xfrm>
            <a:custGeom>
              <a:avLst/>
              <a:gdLst/>
              <a:ahLst/>
              <a:cxnLst/>
              <a:rect l="l" t="t" r="r" b="b"/>
              <a:pathLst>
                <a:path w="1358" h="4041" extrusionOk="0">
                  <a:moveTo>
                    <a:pt x="0" y="1"/>
                  </a:moveTo>
                  <a:lnTo>
                    <a:pt x="0" y="4040"/>
                  </a:lnTo>
                  <a:lnTo>
                    <a:pt x="1358" y="4040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30;p64">
              <a:extLst>
                <a:ext uri="{FF2B5EF4-FFF2-40B4-BE49-F238E27FC236}">
                  <a16:creationId xmlns:a16="http://schemas.microsoft.com/office/drawing/2014/main" id="{C3166BF4-6FC6-B1EB-245E-0486BD0F95DD}"/>
                </a:ext>
              </a:extLst>
            </p:cNvPr>
            <p:cNvSpPr/>
            <p:nvPr/>
          </p:nvSpPr>
          <p:spPr>
            <a:xfrm>
              <a:off x="5162326" y="3153558"/>
              <a:ext cx="382250" cy="157589"/>
            </a:xfrm>
            <a:custGeom>
              <a:avLst/>
              <a:gdLst/>
              <a:ahLst/>
              <a:cxnLst/>
              <a:rect l="l" t="t" r="r" b="b"/>
              <a:pathLst>
                <a:path w="13729" h="5660" extrusionOk="0">
                  <a:moveTo>
                    <a:pt x="2829" y="0"/>
                  </a:moveTo>
                  <a:cubicBezTo>
                    <a:pt x="1269" y="0"/>
                    <a:pt x="1" y="1270"/>
                    <a:pt x="1" y="2830"/>
                  </a:cubicBezTo>
                  <a:cubicBezTo>
                    <a:pt x="1" y="4390"/>
                    <a:pt x="1269" y="5659"/>
                    <a:pt x="2829" y="5659"/>
                  </a:cubicBezTo>
                  <a:lnTo>
                    <a:pt x="13029" y="5659"/>
                  </a:lnTo>
                  <a:cubicBezTo>
                    <a:pt x="13416" y="5659"/>
                    <a:pt x="13729" y="5346"/>
                    <a:pt x="13729" y="4959"/>
                  </a:cubicBezTo>
                  <a:cubicBezTo>
                    <a:pt x="13729" y="4571"/>
                    <a:pt x="13416" y="4258"/>
                    <a:pt x="13029" y="4258"/>
                  </a:cubicBezTo>
                  <a:lnTo>
                    <a:pt x="2829" y="4258"/>
                  </a:lnTo>
                  <a:cubicBezTo>
                    <a:pt x="2041" y="4258"/>
                    <a:pt x="1401" y="3618"/>
                    <a:pt x="1401" y="2830"/>
                  </a:cubicBezTo>
                  <a:cubicBezTo>
                    <a:pt x="1401" y="2042"/>
                    <a:pt x="2041" y="1400"/>
                    <a:pt x="2829" y="1400"/>
                  </a:cubicBezTo>
                  <a:lnTo>
                    <a:pt x="13029" y="1400"/>
                  </a:lnTo>
                  <a:cubicBezTo>
                    <a:pt x="13416" y="1400"/>
                    <a:pt x="13729" y="1087"/>
                    <a:pt x="13729" y="700"/>
                  </a:cubicBezTo>
                  <a:cubicBezTo>
                    <a:pt x="13729" y="313"/>
                    <a:pt x="13416" y="0"/>
                    <a:pt x="130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31;p64">
              <a:extLst>
                <a:ext uri="{FF2B5EF4-FFF2-40B4-BE49-F238E27FC236}">
                  <a16:creationId xmlns:a16="http://schemas.microsoft.com/office/drawing/2014/main" id="{54077753-AFFF-57CF-3817-E2858C9C1BDA}"/>
                </a:ext>
              </a:extLst>
            </p:cNvPr>
            <p:cNvSpPr/>
            <p:nvPr/>
          </p:nvSpPr>
          <p:spPr>
            <a:xfrm>
              <a:off x="5322813" y="3219491"/>
              <a:ext cx="193756" cy="16149"/>
            </a:xfrm>
            <a:custGeom>
              <a:avLst/>
              <a:gdLst/>
              <a:ahLst/>
              <a:cxnLst/>
              <a:rect l="l" t="t" r="r" b="b"/>
              <a:pathLst>
                <a:path w="6959" h="580" extrusionOk="0">
                  <a:moveTo>
                    <a:pt x="291" y="1"/>
                  </a:moveTo>
                  <a:cubicBezTo>
                    <a:pt x="131" y="1"/>
                    <a:pt x="1" y="130"/>
                    <a:pt x="1" y="290"/>
                  </a:cubicBezTo>
                  <a:cubicBezTo>
                    <a:pt x="1" y="451"/>
                    <a:pt x="131" y="580"/>
                    <a:pt x="291" y="580"/>
                  </a:cubicBezTo>
                  <a:lnTo>
                    <a:pt x="6959" y="580"/>
                  </a:lnTo>
                  <a:lnTo>
                    <a:pt x="69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532;p64">
              <a:extLst>
                <a:ext uri="{FF2B5EF4-FFF2-40B4-BE49-F238E27FC236}">
                  <a16:creationId xmlns:a16="http://schemas.microsoft.com/office/drawing/2014/main" id="{DDD3818F-0BBE-0179-7B51-C2AE53B1FDC3}"/>
                </a:ext>
              </a:extLst>
            </p:cNvPr>
            <p:cNvSpPr/>
            <p:nvPr/>
          </p:nvSpPr>
          <p:spPr>
            <a:xfrm>
              <a:off x="5248918" y="3219491"/>
              <a:ext cx="55212" cy="16149"/>
            </a:xfrm>
            <a:custGeom>
              <a:avLst/>
              <a:gdLst/>
              <a:ahLst/>
              <a:cxnLst/>
              <a:rect l="l" t="t" r="r" b="b"/>
              <a:pathLst>
                <a:path w="1983" h="580" extrusionOk="0">
                  <a:moveTo>
                    <a:pt x="291" y="1"/>
                  </a:moveTo>
                  <a:cubicBezTo>
                    <a:pt x="130" y="1"/>
                    <a:pt x="1" y="130"/>
                    <a:pt x="1" y="290"/>
                  </a:cubicBezTo>
                  <a:cubicBezTo>
                    <a:pt x="1" y="451"/>
                    <a:pt x="130" y="580"/>
                    <a:pt x="291" y="580"/>
                  </a:cubicBezTo>
                  <a:lnTo>
                    <a:pt x="1692" y="580"/>
                  </a:lnTo>
                  <a:cubicBezTo>
                    <a:pt x="1853" y="580"/>
                    <a:pt x="1983" y="451"/>
                    <a:pt x="1983" y="290"/>
                  </a:cubicBezTo>
                  <a:cubicBezTo>
                    <a:pt x="1983" y="130"/>
                    <a:pt x="1853" y="1"/>
                    <a:pt x="1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33;p64">
              <a:extLst>
                <a:ext uri="{FF2B5EF4-FFF2-40B4-BE49-F238E27FC236}">
                  <a16:creationId xmlns:a16="http://schemas.microsoft.com/office/drawing/2014/main" id="{A886E501-A319-CFED-BCB6-01E5BE5318A6}"/>
                </a:ext>
              </a:extLst>
            </p:cNvPr>
            <p:cNvSpPr/>
            <p:nvPr/>
          </p:nvSpPr>
          <p:spPr>
            <a:xfrm>
              <a:off x="5313542" y="3307530"/>
              <a:ext cx="165997" cy="77597"/>
            </a:xfrm>
            <a:custGeom>
              <a:avLst/>
              <a:gdLst/>
              <a:ahLst/>
              <a:cxnLst/>
              <a:rect l="l" t="t" r="r" b="b"/>
              <a:pathLst>
                <a:path w="5962" h="2787" extrusionOk="0">
                  <a:moveTo>
                    <a:pt x="2980" y="0"/>
                  </a:moveTo>
                  <a:cubicBezTo>
                    <a:pt x="2861" y="0"/>
                    <a:pt x="2742" y="46"/>
                    <a:pt x="2651" y="136"/>
                  </a:cubicBezTo>
                  <a:lnTo>
                    <a:pt x="1" y="2787"/>
                  </a:lnTo>
                  <a:lnTo>
                    <a:pt x="5961" y="2787"/>
                  </a:lnTo>
                  <a:lnTo>
                    <a:pt x="3311" y="136"/>
                  </a:lnTo>
                  <a:cubicBezTo>
                    <a:pt x="3219" y="46"/>
                    <a:pt x="3100" y="0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534;p64">
              <a:extLst>
                <a:ext uri="{FF2B5EF4-FFF2-40B4-BE49-F238E27FC236}">
                  <a16:creationId xmlns:a16="http://schemas.microsoft.com/office/drawing/2014/main" id="{576EE563-75CC-79B3-43F1-C99A809F415F}"/>
                </a:ext>
              </a:extLst>
            </p:cNvPr>
            <p:cNvSpPr/>
            <p:nvPr/>
          </p:nvSpPr>
          <p:spPr>
            <a:xfrm>
              <a:off x="5199385" y="3377026"/>
              <a:ext cx="353795" cy="16204"/>
            </a:xfrm>
            <a:custGeom>
              <a:avLst/>
              <a:gdLst/>
              <a:ahLst/>
              <a:cxnLst/>
              <a:rect l="l" t="t" r="r" b="b"/>
              <a:pathLst>
                <a:path w="12707" h="582" extrusionOk="0">
                  <a:moveTo>
                    <a:pt x="291" y="1"/>
                  </a:moveTo>
                  <a:cubicBezTo>
                    <a:pt x="130" y="1"/>
                    <a:pt x="0" y="131"/>
                    <a:pt x="0" y="291"/>
                  </a:cubicBezTo>
                  <a:cubicBezTo>
                    <a:pt x="0" y="452"/>
                    <a:pt x="130" y="581"/>
                    <a:pt x="291" y="581"/>
                  </a:cubicBezTo>
                  <a:lnTo>
                    <a:pt x="12707" y="581"/>
                  </a:lnTo>
                  <a:lnTo>
                    <a:pt x="127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3535;p64">
            <a:extLst>
              <a:ext uri="{FF2B5EF4-FFF2-40B4-BE49-F238E27FC236}">
                <a16:creationId xmlns:a16="http://schemas.microsoft.com/office/drawing/2014/main" id="{7399FEBE-4192-C192-484A-C7D2EDD8F019}"/>
              </a:ext>
            </a:extLst>
          </p:cNvPr>
          <p:cNvGrpSpPr/>
          <p:nvPr/>
        </p:nvGrpSpPr>
        <p:grpSpPr>
          <a:xfrm>
            <a:off x="1318614" y="1657365"/>
            <a:ext cx="705256" cy="586994"/>
            <a:chOff x="5996529" y="1746153"/>
            <a:chExt cx="535272" cy="445514"/>
          </a:xfrm>
        </p:grpSpPr>
        <p:sp>
          <p:nvSpPr>
            <p:cNvPr id="41" name="Google Shape;3536;p64">
              <a:extLst>
                <a:ext uri="{FF2B5EF4-FFF2-40B4-BE49-F238E27FC236}">
                  <a16:creationId xmlns:a16="http://schemas.microsoft.com/office/drawing/2014/main" id="{BBD481BA-543E-FF0E-C00F-9F38CFF48E61}"/>
                </a:ext>
              </a:extLst>
            </p:cNvPr>
            <p:cNvSpPr/>
            <p:nvPr/>
          </p:nvSpPr>
          <p:spPr>
            <a:xfrm>
              <a:off x="6014989" y="1818211"/>
              <a:ext cx="498297" cy="335252"/>
            </a:xfrm>
            <a:custGeom>
              <a:avLst/>
              <a:gdLst/>
              <a:ahLst/>
              <a:cxnLst/>
              <a:rect l="l" t="t" r="r" b="b"/>
              <a:pathLst>
                <a:path w="17897" h="12041" extrusionOk="0">
                  <a:moveTo>
                    <a:pt x="787" y="0"/>
                  </a:moveTo>
                  <a:cubicBezTo>
                    <a:pt x="353" y="0"/>
                    <a:pt x="1" y="351"/>
                    <a:pt x="1" y="786"/>
                  </a:cubicBezTo>
                  <a:lnTo>
                    <a:pt x="1" y="11254"/>
                  </a:lnTo>
                  <a:cubicBezTo>
                    <a:pt x="1" y="11688"/>
                    <a:pt x="353" y="12040"/>
                    <a:pt x="787" y="12040"/>
                  </a:cubicBezTo>
                  <a:lnTo>
                    <a:pt x="17110" y="12040"/>
                  </a:lnTo>
                  <a:cubicBezTo>
                    <a:pt x="17545" y="12040"/>
                    <a:pt x="17897" y="11688"/>
                    <a:pt x="17897" y="11254"/>
                  </a:cubicBezTo>
                  <a:lnTo>
                    <a:pt x="17897" y="786"/>
                  </a:lnTo>
                  <a:cubicBezTo>
                    <a:pt x="17897" y="351"/>
                    <a:pt x="17545" y="0"/>
                    <a:pt x="17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537;p64">
              <a:extLst>
                <a:ext uri="{FF2B5EF4-FFF2-40B4-BE49-F238E27FC236}">
                  <a16:creationId xmlns:a16="http://schemas.microsoft.com/office/drawing/2014/main" id="{67BAE7AD-2655-168D-6F55-4ED21DFB3DCD}"/>
                </a:ext>
              </a:extLst>
            </p:cNvPr>
            <p:cNvSpPr/>
            <p:nvPr/>
          </p:nvSpPr>
          <p:spPr>
            <a:xfrm>
              <a:off x="6047844" y="1851038"/>
              <a:ext cx="432617" cy="254146"/>
            </a:xfrm>
            <a:custGeom>
              <a:avLst/>
              <a:gdLst/>
              <a:ahLst/>
              <a:cxnLst/>
              <a:rect l="l" t="t" r="r" b="b"/>
              <a:pathLst>
                <a:path w="15538" h="9128" extrusionOk="0">
                  <a:moveTo>
                    <a:pt x="0" y="0"/>
                  </a:moveTo>
                  <a:lnTo>
                    <a:pt x="0" y="9127"/>
                  </a:lnTo>
                  <a:lnTo>
                    <a:pt x="15537" y="9127"/>
                  </a:lnTo>
                  <a:lnTo>
                    <a:pt x="155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538;p64">
              <a:extLst>
                <a:ext uri="{FF2B5EF4-FFF2-40B4-BE49-F238E27FC236}">
                  <a16:creationId xmlns:a16="http://schemas.microsoft.com/office/drawing/2014/main" id="{BD648A3E-B614-F659-6CFD-8829EB348D53}"/>
                </a:ext>
              </a:extLst>
            </p:cNvPr>
            <p:cNvSpPr/>
            <p:nvPr/>
          </p:nvSpPr>
          <p:spPr>
            <a:xfrm>
              <a:off x="5996529" y="2149013"/>
              <a:ext cx="535272" cy="42655"/>
            </a:xfrm>
            <a:custGeom>
              <a:avLst/>
              <a:gdLst/>
              <a:ahLst/>
              <a:cxnLst/>
              <a:rect l="l" t="t" r="r" b="b"/>
              <a:pathLst>
                <a:path w="19225" h="1532" extrusionOk="0">
                  <a:moveTo>
                    <a:pt x="192" y="1"/>
                  </a:moveTo>
                  <a:cubicBezTo>
                    <a:pt x="86" y="1"/>
                    <a:pt x="0" y="86"/>
                    <a:pt x="0" y="192"/>
                  </a:cubicBezTo>
                  <a:lnTo>
                    <a:pt x="0" y="764"/>
                  </a:lnTo>
                  <a:cubicBezTo>
                    <a:pt x="0" y="1188"/>
                    <a:pt x="343" y="1531"/>
                    <a:pt x="767" y="1531"/>
                  </a:cubicBezTo>
                  <a:lnTo>
                    <a:pt x="18457" y="1531"/>
                  </a:lnTo>
                  <a:cubicBezTo>
                    <a:pt x="18880" y="1531"/>
                    <a:pt x="19224" y="1188"/>
                    <a:pt x="19224" y="764"/>
                  </a:cubicBezTo>
                  <a:lnTo>
                    <a:pt x="19224" y="192"/>
                  </a:lnTo>
                  <a:cubicBezTo>
                    <a:pt x="19224" y="86"/>
                    <a:pt x="19139" y="1"/>
                    <a:pt x="19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539;p64">
              <a:extLst>
                <a:ext uri="{FF2B5EF4-FFF2-40B4-BE49-F238E27FC236}">
                  <a16:creationId xmlns:a16="http://schemas.microsoft.com/office/drawing/2014/main" id="{364D0A39-BDCC-841A-3606-9D44CAA3F767}"/>
                </a:ext>
              </a:extLst>
            </p:cNvPr>
            <p:cNvSpPr/>
            <p:nvPr/>
          </p:nvSpPr>
          <p:spPr>
            <a:xfrm>
              <a:off x="6091668" y="1798721"/>
              <a:ext cx="344969" cy="306462"/>
            </a:xfrm>
            <a:custGeom>
              <a:avLst/>
              <a:gdLst/>
              <a:ahLst/>
              <a:cxnLst/>
              <a:rect l="l" t="t" r="r" b="b"/>
              <a:pathLst>
                <a:path w="12390" h="11007" extrusionOk="0">
                  <a:moveTo>
                    <a:pt x="1" y="0"/>
                  </a:moveTo>
                  <a:lnTo>
                    <a:pt x="1" y="11006"/>
                  </a:lnTo>
                  <a:lnTo>
                    <a:pt x="12390" y="11006"/>
                  </a:lnTo>
                  <a:lnTo>
                    <a:pt x="123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540;p64">
              <a:extLst>
                <a:ext uri="{FF2B5EF4-FFF2-40B4-BE49-F238E27FC236}">
                  <a16:creationId xmlns:a16="http://schemas.microsoft.com/office/drawing/2014/main" id="{92FD6E16-8A80-1C8B-C980-EC909CF24CCD}"/>
                </a:ext>
              </a:extLst>
            </p:cNvPr>
            <p:cNvSpPr/>
            <p:nvPr/>
          </p:nvSpPr>
          <p:spPr>
            <a:xfrm>
              <a:off x="6091668" y="1746153"/>
              <a:ext cx="344969" cy="61810"/>
            </a:xfrm>
            <a:custGeom>
              <a:avLst/>
              <a:gdLst/>
              <a:ahLst/>
              <a:cxnLst/>
              <a:rect l="l" t="t" r="r" b="b"/>
              <a:pathLst>
                <a:path w="12390" h="2220" extrusionOk="0">
                  <a:moveTo>
                    <a:pt x="708" y="0"/>
                  </a:moveTo>
                  <a:cubicBezTo>
                    <a:pt x="318" y="0"/>
                    <a:pt x="1" y="317"/>
                    <a:pt x="1" y="709"/>
                  </a:cubicBezTo>
                  <a:lnTo>
                    <a:pt x="1" y="2220"/>
                  </a:lnTo>
                  <a:lnTo>
                    <a:pt x="12390" y="2220"/>
                  </a:lnTo>
                  <a:lnTo>
                    <a:pt x="12390" y="709"/>
                  </a:lnTo>
                  <a:cubicBezTo>
                    <a:pt x="12390" y="317"/>
                    <a:pt x="12073" y="0"/>
                    <a:pt x="11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541;p64">
              <a:extLst>
                <a:ext uri="{FF2B5EF4-FFF2-40B4-BE49-F238E27FC236}">
                  <a16:creationId xmlns:a16="http://schemas.microsoft.com/office/drawing/2014/main" id="{209426C6-56E0-9806-1C28-F6AD0A2257D9}"/>
                </a:ext>
              </a:extLst>
            </p:cNvPr>
            <p:cNvSpPr/>
            <p:nvPr/>
          </p:nvSpPr>
          <p:spPr>
            <a:xfrm>
              <a:off x="6130147" y="1770544"/>
              <a:ext cx="16622" cy="16538"/>
            </a:xfrm>
            <a:custGeom>
              <a:avLst/>
              <a:gdLst/>
              <a:ahLst/>
              <a:cxnLst/>
              <a:rect l="l" t="t" r="r" b="b"/>
              <a:pathLst>
                <a:path w="597" h="594" extrusionOk="0">
                  <a:moveTo>
                    <a:pt x="297" y="1"/>
                  </a:moveTo>
                  <a:cubicBezTo>
                    <a:pt x="293" y="1"/>
                    <a:pt x="288" y="1"/>
                    <a:pt x="284" y="1"/>
                  </a:cubicBezTo>
                  <a:cubicBezTo>
                    <a:pt x="123" y="9"/>
                    <a:pt x="1" y="146"/>
                    <a:pt x="8" y="306"/>
                  </a:cubicBezTo>
                  <a:lnTo>
                    <a:pt x="9" y="319"/>
                  </a:lnTo>
                  <a:cubicBezTo>
                    <a:pt x="18" y="474"/>
                    <a:pt x="146" y="594"/>
                    <a:pt x="298" y="594"/>
                  </a:cubicBezTo>
                  <a:lnTo>
                    <a:pt x="314" y="594"/>
                  </a:lnTo>
                  <a:cubicBezTo>
                    <a:pt x="474" y="585"/>
                    <a:pt x="597" y="449"/>
                    <a:pt x="588" y="289"/>
                  </a:cubicBezTo>
                  <a:lnTo>
                    <a:pt x="587" y="275"/>
                  </a:lnTo>
                  <a:cubicBezTo>
                    <a:pt x="580" y="120"/>
                    <a:pt x="451" y="1"/>
                    <a:pt x="297" y="1"/>
                  </a:cubicBezTo>
                  <a:close/>
                </a:path>
              </a:pathLst>
            </a:custGeom>
            <a:solidFill>
              <a:srgbClr val="EF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542;p64">
              <a:extLst>
                <a:ext uri="{FF2B5EF4-FFF2-40B4-BE49-F238E27FC236}">
                  <a16:creationId xmlns:a16="http://schemas.microsoft.com/office/drawing/2014/main" id="{88F87A6A-BDDC-996B-C20A-C7B5C9BB8DA6}"/>
                </a:ext>
              </a:extLst>
            </p:cNvPr>
            <p:cNvSpPr/>
            <p:nvPr/>
          </p:nvSpPr>
          <p:spPr>
            <a:xfrm>
              <a:off x="6156236" y="1770544"/>
              <a:ext cx="16622" cy="16538"/>
            </a:xfrm>
            <a:custGeom>
              <a:avLst/>
              <a:gdLst/>
              <a:ahLst/>
              <a:cxnLst/>
              <a:rect l="l" t="t" r="r" b="b"/>
              <a:pathLst>
                <a:path w="597" h="594" extrusionOk="0">
                  <a:moveTo>
                    <a:pt x="297" y="1"/>
                  </a:moveTo>
                  <a:cubicBezTo>
                    <a:pt x="292" y="1"/>
                    <a:pt x="288" y="1"/>
                    <a:pt x="283" y="1"/>
                  </a:cubicBezTo>
                  <a:cubicBezTo>
                    <a:pt x="122" y="9"/>
                    <a:pt x="0" y="146"/>
                    <a:pt x="8" y="306"/>
                  </a:cubicBezTo>
                  <a:lnTo>
                    <a:pt x="9" y="319"/>
                  </a:lnTo>
                  <a:cubicBezTo>
                    <a:pt x="16" y="474"/>
                    <a:pt x="144" y="594"/>
                    <a:pt x="298" y="594"/>
                  </a:cubicBezTo>
                  <a:lnTo>
                    <a:pt x="314" y="594"/>
                  </a:lnTo>
                  <a:cubicBezTo>
                    <a:pt x="474" y="585"/>
                    <a:pt x="597" y="449"/>
                    <a:pt x="588" y="289"/>
                  </a:cubicBezTo>
                  <a:lnTo>
                    <a:pt x="587" y="275"/>
                  </a:lnTo>
                  <a:cubicBezTo>
                    <a:pt x="580" y="120"/>
                    <a:pt x="451" y="1"/>
                    <a:pt x="297" y="1"/>
                  </a:cubicBezTo>
                  <a:close/>
                </a:path>
              </a:pathLst>
            </a:custGeom>
            <a:solidFill>
              <a:srgbClr val="EF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543;p64">
              <a:extLst>
                <a:ext uri="{FF2B5EF4-FFF2-40B4-BE49-F238E27FC236}">
                  <a16:creationId xmlns:a16="http://schemas.microsoft.com/office/drawing/2014/main" id="{CFEE11DC-DFD4-395E-9F15-8C2D61E431D3}"/>
                </a:ext>
              </a:extLst>
            </p:cNvPr>
            <p:cNvSpPr/>
            <p:nvPr/>
          </p:nvSpPr>
          <p:spPr>
            <a:xfrm>
              <a:off x="6182269" y="1770544"/>
              <a:ext cx="16678" cy="16538"/>
            </a:xfrm>
            <a:custGeom>
              <a:avLst/>
              <a:gdLst/>
              <a:ahLst/>
              <a:cxnLst/>
              <a:rect l="l" t="t" r="r" b="b"/>
              <a:pathLst>
                <a:path w="599" h="594" extrusionOk="0">
                  <a:moveTo>
                    <a:pt x="297" y="1"/>
                  </a:moveTo>
                  <a:cubicBezTo>
                    <a:pt x="293" y="1"/>
                    <a:pt x="288" y="1"/>
                    <a:pt x="284" y="1"/>
                  </a:cubicBezTo>
                  <a:cubicBezTo>
                    <a:pt x="124" y="9"/>
                    <a:pt x="1" y="146"/>
                    <a:pt x="9" y="306"/>
                  </a:cubicBezTo>
                  <a:lnTo>
                    <a:pt x="11" y="319"/>
                  </a:lnTo>
                  <a:cubicBezTo>
                    <a:pt x="18" y="474"/>
                    <a:pt x="146" y="594"/>
                    <a:pt x="300" y="594"/>
                  </a:cubicBezTo>
                  <a:lnTo>
                    <a:pt x="315" y="594"/>
                  </a:lnTo>
                  <a:cubicBezTo>
                    <a:pt x="475" y="585"/>
                    <a:pt x="598" y="449"/>
                    <a:pt x="590" y="289"/>
                  </a:cubicBezTo>
                  <a:lnTo>
                    <a:pt x="589" y="275"/>
                  </a:lnTo>
                  <a:cubicBezTo>
                    <a:pt x="582" y="120"/>
                    <a:pt x="452" y="1"/>
                    <a:pt x="297" y="1"/>
                  </a:cubicBezTo>
                  <a:close/>
                </a:path>
              </a:pathLst>
            </a:custGeom>
            <a:solidFill>
              <a:srgbClr val="EF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544;p64">
              <a:extLst>
                <a:ext uri="{FF2B5EF4-FFF2-40B4-BE49-F238E27FC236}">
                  <a16:creationId xmlns:a16="http://schemas.microsoft.com/office/drawing/2014/main" id="{0866D176-4CCB-8BA1-CF0A-7B944AB1C6FB}"/>
                </a:ext>
              </a:extLst>
            </p:cNvPr>
            <p:cNvSpPr/>
            <p:nvPr/>
          </p:nvSpPr>
          <p:spPr>
            <a:xfrm>
              <a:off x="6131011" y="1852318"/>
              <a:ext cx="77541" cy="112261"/>
            </a:xfrm>
            <a:custGeom>
              <a:avLst/>
              <a:gdLst/>
              <a:ahLst/>
              <a:cxnLst/>
              <a:rect l="l" t="t" r="r" b="b"/>
              <a:pathLst>
                <a:path w="2785" h="4032" extrusionOk="0">
                  <a:moveTo>
                    <a:pt x="2193" y="0"/>
                  </a:moveTo>
                  <a:cubicBezTo>
                    <a:pt x="2067" y="0"/>
                    <a:pt x="1941" y="45"/>
                    <a:pt x="1841" y="135"/>
                  </a:cubicBezTo>
                  <a:lnTo>
                    <a:pt x="177" y="1621"/>
                  </a:lnTo>
                  <a:cubicBezTo>
                    <a:pt x="65" y="1722"/>
                    <a:pt x="0" y="1866"/>
                    <a:pt x="0" y="2017"/>
                  </a:cubicBezTo>
                  <a:cubicBezTo>
                    <a:pt x="0" y="2168"/>
                    <a:pt x="65" y="2312"/>
                    <a:pt x="177" y="2412"/>
                  </a:cubicBezTo>
                  <a:lnTo>
                    <a:pt x="1841" y="3898"/>
                  </a:lnTo>
                  <a:cubicBezTo>
                    <a:pt x="1942" y="3988"/>
                    <a:pt x="2067" y="4032"/>
                    <a:pt x="2194" y="4032"/>
                  </a:cubicBezTo>
                  <a:cubicBezTo>
                    <a:pt x="2339" y="4032"/>
                    <a:pt x="2485" y="3972"/>
                    <a:pt x="2589" y="3855"/>
                  </a:cubicBezTo>
                  <a:cubicBezTo>
                    <a:pt x="2785" y="3637"/>
                    <a:pt x="2766" y="3301"/>
                    <a:pt x="2547" y="3106"/>
                  </a:cubicBezTo>
                  <a:lnTo>
                    <a:pt x="1327" y="2017"/>
                  </a:lnTo>
                  <a:lnTo>
                    <a:pt x="2547" y="927"/>
                  </a:lnTo>
                  <a:cubicBezTo>
                    <a:pt x="2766" y="731"/>
                    <a:pt x="2785" y="396"/>
                    <a:pt x="2589" y="178"/>
                  </a:cubicBezTo>
                  <a:cubicBezTo>
                    <a:pt x="2484" y="60"/>
                    <a:pt x="2339" y="0"/>
                    <a:pt x="2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45;p64">
              <a:extLst>
                <a:ext uri="{FF2B5EF4-FFF2-40B4-BE49-F238E27FC236}">
                  <a16:creationId xmlns:a16="http://schemas.microsoft.com/office/drawing/2014/main" id="{F74B81A3-B22C-2D81-742A-030D1C054B6F}"/>
                </a:ext>
              </a:extLst>
            </p:cNvPr>
            <p:cNvSpPr/>
            <p:nvPr/>
          </p:nvSpPr>
          <p:spPr>
            <a:xfrm>
              <a:off x="6315470" y="1852318"/>
              <a:ext cx="77541" cy="112261"/>
            </a:xfrm>
            <a:custGeom>
              <a:avLst/>
              <a:gdLst/>
              <a:ahLst/>
              <a:cxnLst/>
              <a:rect l="l" t="t" r="r" b="b"/>
              <a:pathLst>
                <a:path w="2785" h="4032" extrusionOk="0">
                  <a:moveTo>
                    <a:pt x="592" y="0"/>
                  </a:moveTo>
                  <a:cubicBezTo>
                    <a:pt x="446" y="0"/>
                    <a:pt x="300" y="60"/>
                    <a:pt x="195" y="178"/>
                  </a:cubicBezTo>
                  <a:cubicBezTo>
                    <a:pt x="0" y="396"/>
                    <a:pt x="20" y="731"/>
                    <a:pt x="238" y="927"/>
                  </a:cubicBezTo>
                  <a:lnTo>
                    <a:pt x="1458" y="2017"/>
                  </a:lnTo>
                  <a:lnTo>
                    <a:pt x="238" y="3106"/>
                  </a:lnTo>
                  <a:cubicBezTo>
                    <a:pt x="20" y="3301"/>
                    <a:pt x="0" y="3637"/>
                    <a:pt x="195" y="3855"/>
                  </a:cubicBezTo>
                  <a:cubicBezTo>
                    <a:pt x="300" y="3972"/>
                    <a:pt x="445" y="4032"/>
                    <a:pt x="592" y="4032"/>
                  </a:cubicBezTo>
                  <a:cubicBezTo>
                    <a:pt x="717" y="4032"/>
                    <a:pt x="843" y="3988"/>
                    <a:pt x="944" y="3898"/>
                  </a:cubicBezTo>
                  <a:lnTo>
                    <a:pt x="2608" y="2412"/>
                  </a:lnTo>
                  <a:cubicBezTo>
                    <a:pt x="2720" y="2312"/>
                    <a:pt x="2785" y="2168"/>
                    <a:pt x="2785" y="2017"/>
                  </a:cubicBezTo>
                  <a:cubicBezTo>
                    <a:pt x="2785" y="1866"/>
                    <a:pt x="2720" y="1722"/>
                    <a:pt x="2608" y="1621"/>
                  </a:cubicBezTo>
                  <a:lnTo>
                    <a:pt x="944" y="135"/>
                  </a:lnTo>
                  <a:cubicBezTo>
                    <a:pt x="843" y="45"/>
                    <a:pt x="717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546;p64">
              <a:extLst>
                <a:ext uri="{FF2B5EF4-FFF2-40B4-BE49-F238E27FC236}">
                  <a16:creationId xmlns:a16="http://schemas.microsoft.com/office/drawing/2014/main" id="{95F30606-3989-7054-A159-C6868041C3A9}"/>
                </a:ext>
              </a:extLst>
            </p:cNvPr>
            <p:cNvSpPr/>
            <p:nvPr/>
          </p:nvSpPr>
          <p:spPr>
            <a:xfrm>
              <a:off x="6234002" y="1852318"/>
              <a:ext cx="56019" cy="112261"/>
            </a:xfrm>
            <a:custGeom>
              <a:avLst/>
              <a:gdLst/>
              <a:ahLst/>
              <a:cxnLst/>
              <a:rect l="l" t="t" r="r" b="b"/>
              <a:pathLst>
                <a:path w="2012" h="4032" extrusionOk="0">
                  <a:moveTo>
                    <a:pt x="1420" y="0"/>
                  </a:moveTo>
                  <a:cubicBezTo>
                    <a:pt x="1189" y="0"/>
                    <a:pt x="976" y="154"/>
                    <a:pt x="910" y="389"/>
                  </a:cubicBezTo>
                  <a:lnTo>
                    <a:pt x="80" y="3359"/>
                  </a:lnTo>
                  <a:cubicBezTo>
                    <a:pt x="0" y="3641"/>
                    <a:pt x="166" y="3934"/>
                    <a:pt x="448" y="4012"/>
                  </a:cubicBezTo>
                  <a:cubicBezTo>
                    <a:pt x="495" y="4026"/>
                    <a:pt x="543" y="4032"/>
                    <a:pt x="591" y="4032"/>
                  </a:cubicBezTo>
                  <a:cubicBezTo>
                    <a:pt x="822" y="4032"/>
                    <a:pt x="1036" y="3879"/>
                    <a:pt x="1102" y="3645"/>
                  </a:cubicBezTo>
                  <a:lnTo>
                    <a:pt x="1932" y="674"/>
                  </a:lnTo>
                  <a:cubicBezTo>
                    <a:pt x="2011" y="392"/>
                    <a:pt x="1847" y="100"/>
                    <a:pt x="1564" y="20"/>
                  </a:cubicBezTo>
                  <a:cubicBezTo>
                    <a:pt x="1516" y="7"/>
                    <a:pt x="1468" y="0"/>
                    <a:pt x="1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547;p64">
              <a:extLst>
                <a:ext uri="{FF2B5EF4-FFF2-40B4-BE49-F238E27FC236}">
                  <a16:creationId xmlns:a16="http://schemas.microsoft.com/office/drawing/2014/main" id="{EAD69D09-A886-70D1-4E01-E32304E3A2B4}"/>
                </a:ext>
              </a:extLst>
            </p:cNvPr>
            <p:cNvSpPr/>
            <p:nvPr/>
          </p:nvSpPr>
          <p:spPr>
            <a:xfrm>
              <a:off x="6128226" y="1997798"/>
              <a:ext cx="86702" cy="16204"/>
            </a:xfrm>
            <a:custGeom>
              <a:avLst/>
              <a:gdLst/>
              <a:ahLst/>
              <a:cxnLst/>
              <a:rect l="l" t="t" r="r" b="b"/>
              <a:pathLst>
                <a:path w="3114" h="582" extrusionOk="0">
                  <a:moveTo>
                    <a:pt x="290" y="1"/>
                  </a:moveTo>
                  <a:cubicBezTo>
                    <a:pt x="129" y="1"/>
                    <a:pt x="0" y="130"/>
                    <a:pt x="0" y="291"/>
                  </a:cubicBezTo>
                  <a:cubicBezTo>
                    <a:pt x="0" y="451"/>
                    <a:pt x="129" y="581"/>
                    <a:pt x="290" y="581"/>
                  </a:cubicBezTo>
                  <a:lnTo>
                    <a:pt x="2824" y="581"/>
                  </a:lnTo>
                  <a:cubicBezTo>
                    <a:pt x="2985" y="581"/>
                    <a:pt x="3114" y="451"/>
                    <a:pt x="3114" y="291"/>
                  </a:cubicBezTo>
                  <a:cubicBezTo>
                    <a:pt x="3114" y="130"/>
                    <a:pt x="2985" y="1"/>
                    <a:pt x="28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548;p64">
              <a:extLst>
                <a:ext uri="{FF2B5EF4-FFF2-40B4-BE49-F238E27FC236}">
                  <a16:creationId xmlns:a16="http://schemas.microsoft.com/office/drawing/2014/main" id="{45452525-E25D-4ABC-4F61-097B1E83EF99}"/>
                </a:ext>
              </a:extLst>
            </p:cNvPr>
            <p:cNvSpPr/>
            <p:nvPr/>
          </p:nvSpPr>
          <p:spPr>
            <a:xfrm>
              <a:off x="6128226" y="2028815"/>
              <a:ext cx="122646" cy="16176"/>
            </a:xfrm>
            <a:custGeom>
              <a:avLst/>
              <a:gdLst/>
              <a:ahLst/>
              <a:cxnLst/>
              <a:rect l="l" t="t" r="r" b="b"/>
              <a:pathLst>
                <a:path w="4405" h="581" extrusionOk="0">
                  <a:moveTo>
                    <a:pt x="290" y="0"/>
                  </a:moveTo>
                  <a:cubicBezTo>
                    <a:pt x="129" y="0"/>
                    <a:pt x="0" y="131"/>
                    <a:pt x="0" y="291"/>
                  </a:cubicBezTo>
                  <a:cubicBezTo>
                    <a:pt x="0" y="450"/>
                    <a:pt x="129" y="581"/>
                    <a:pt x="290" y="581"/>
                  </a:cubicBezTo>
                  <a:lnTo>
                    <a:pt x="4114" y="581"/>
                  </a:lnTo>
                  <a:cubicBezTo>
                    <a:pt x="4274" y="581"/>
                    <a:pt x="4404" y="450"/>
                    <a:pt x="4404" y="291"/>
                  </a:cubicBezTo>
                  <a:cubicBezTo>
                    <a:pt x="4404" y="131"/>
                    <a:pt x="4274" y="0"/>
                    <a:pt x="4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49;p64">
              <a:extLst>
                <a:ext uri="{FF2B5EF4-FFF2-40B4-BE49-F238E27FC236}">
                  <a16:creationId xmlns:a16="http://schemas.microsoft.com/office/drawing/2014/main" id="{E8D49C24-ED82-D2FF-1968-936397DE8BFF}"/>
                </a:ext>
              </a:extLst>
            </p:cNvPr>
            <p:cNvSpPr/>
            <p:nvPr/>
          </p:nvSpPr>
          <p:spPr>
            <a:xfrm>
              <a:off x="6128226" y="2059804"/>
              <a:ext cx="58024" cy="16204"/>
            </a:xfrm>
            <a:custGeom>
              <a:avLst/>
              <a:gdLst/>
              <a:ahLst/>
              <a:cxnLst/>
              <a:rect l="l" t="t" r="r" b="b"/>
              <a:pathLst>
                <a:path w="2084" h="582" extrusionOk="0">
                  <a:moveTo>
                    <a:pt x="290" y="1"/>
                  </a:moveTo>
                  <a:cubicBezTo>
                    <a:pt x="129" y="1"/>
                    <a:pt x="0" y="131"/>
                    <a:pt x="0" y="291"/>
                  </a:cubicBezTo>
                  <a:cubicBezTo>
                    <a:pt x="0" y="451"/>
                    <a:pt x="129" y="581"/>
                    <a:pt x="290" y="581"/>
                  </a:cubicBezTo>
                  <a:lnTo>
                    <a:pt x="1793" y="581"/>
                  </a:lnTo>
                  <a:cubicBezTo>
                    <a:pt x="1953" y="581"/>
                    <a:pt x="2083" y="451"/>
                    <a:pt x="2083" y="291"/>
                  </a:cubicBezTo>
                  <a:cubicBezTo>
                    <a:pt x="2083" y="131"/>
                    <a:pt x="1953" y="1"/>
                    <a:pt x="17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50;p64">
              <a:extLst>
                <a:ext uri="{FF2B5EF4-FFF2-40B4-BE49-F238E27FC236}">
                  <a16:creationId xmlns:a16="http://schemas.microsoft.com/office/drawing/2014/main" id="{BCC3708E-310F-C0A6-078F-39604334AA25}"/>
                </a:ext>
              </a:extLst>
            </p:cNvPr>
            <p:cNvSpPr/>
            <p:nvPr/>
          </p:nvSpPr>
          <p:spPr>
            <a:xfrm>
              <a:off x="6266940" y="2028815"/>
              <a:ext cx="31796" cy="16176"/>
            </a:xfrm>
            <a:custGeom>
              <a:avLst/>
              <a:gdLst/>
              <a:ahLst/>
              <a:cxnLst/>
              <a:rect l="l" t="t" r="r" b="b"/>
              <a:pathLst>
                <a:path w="1142" h="581" extrusionOk="0">
                  <a:moveTo>
                    <a:pt x="291" y="0"/>
                  </a:moveTo>
                  <a:cubicBezTo>
                    <a:pt x="131" y="0"/>
                    <a:pt x="0" y="131"/>
                    <a:pt x="0" y="291"/>
                  </a:cubicBezTo>
                  <a:cubicBezTo>
                    <a:pt x="0" y="450"/>
                    <a:pt x="131" y="581"/>
                    <a:pt x="291" y="581"/>
                  </a:cubicBezTo>
                  <a:lnTo>
                    <a:pt x="852" y="581"/>
                  </a:lnTo>
                  <a:cubicBezTo>
                    <a:pt x="1011" y="581"/>
                    <a:pt x="1142" y="450"/>
                    <a:pt x="1142" y="291"/>
                  </a:cubicBezTo>
                  <a:cubicBezTo>
                    <a:pt x="1142" y="131"/>
                    <a:pt x="1011" y="0"/>
                    <a:pt x="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51;p64">
              <a:extLst>
                <a:ext uri="{FF2B5EF4-FFF2-40B4-BE49-F238E27FC236}">
                  <a16:creationId xmlns:a16="http://schemas.microsoft.com/office/drawing/2014/main" id="{C21BADA1-2FC7-5B77-6FA2-C69110C5F063}"/>
                </a:ext>
              </a:extLst>
            </p:cNvPr>
            <p:cNvSpPr/>
            <p:nvPr/>
          </p:nvSpPr>
          <p:spPr>
            <a:xfrm>
              <a:off x="6203458" y="2059804"/>
              <a:ext cx="87481" cy="16204"/>
            </a:xfrm>
            <a:custGeom>
              <a:avLst/>
              <a:gdLst/>
              <a:ahLst/>
              <a:cxnLst/>
              <a:rect l="l" t="t" r="r" b="b"/>
              <a:pathLst>
                <a:path w="3142" h="582" extrusionOk="0">
                  <a:moveTo>
                    <a:pt x="290" y="1"/>
                  </a:moveTo>
                  <a:cubicBezTo>
                    <a:pt x="130" y="1"/>
                    <a:pt x="1" y="131"/>
                    <a:pt x="1" y="291"/>
                  </a:cubicBezTo>
                  <a:cubicBezTo>
                    <a:pt x="1" y="451"/>
                    <a:pt x="130" y="581"/>
                    <a:pt x="290" y="581"/>
                  </a:cubicBezTo>
                  <a:lnTo>
                    <a:pt x="2851" y="581"/>
                  </a:lnTo>
                  <a:cubicBezTo>
                    <a:pt x="3011" y="581"/>
                    <a:pt x="3141" y="451"/>
                    <a:pt x="3141" y="291"/>
                  </a:cubicBezTo>
                  <a:cubicBezTo>
                    <a:pt x="3141" y="131"/>
                    <a:pt x="3011" y="1"/>
                    <a:pt x="28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52;p64">
              <a:extLst>
                <a:ext uri="{FF2B5EF4-FFF2-40B4-BE49-F238E27FC236}">
                  <a16:creationId xmlns:a16="http://schemas.microsoft.com/office/drawing/2014/main" id="{0DD192CB-58D3-319A-2F26-3FEA6FEF6017}"/>
                </a:ext>
              </a:extLst>
            </p:cNvPr>
            <p:cNvSpPr/>
            <p:nvPr/>
          </p:nvSpPr>
          <p:spPr>
            <a:xfrm>
              <a:off x="6306894" y="2059804"/>
              <a:ext cx="25058" cy="16204"/>
            </a:xfrm>
            <a:custGeom>
              <a:avLst/>
              <a:gdLst/>
              <a:ahLst/>
              <a:cxnLst/>
              <a:rect l="l" t="t" r="r" b="b"/>
              <a:pathLst>
                <a:path w="900" h="582" extrusionOk="0">
                  <a:moveTo>
                    <a:pt x="291" y="1"/>
                  </a:moveTo>
                  <a:cubicBezTo>
                    <a:pt x="131" y="1"/>
                    <a:pt x="1" y="131"/>
                    <a:pt x="1" y="291"/>
                  </a:cubicBezTo>
                  <a:cubicBezTo>
                    <a:pt x="1" y="451"/>
                    <a:pt x="131" y="581"/>
                    <a:pt x="291" y="581"/>
                  </a:cubicBezTo>
                  <a:lnTo>
                    <a:pt x="611" y="581"/>
                  </a:lnTo>
                  <a:cubicBezTo>
                    <a:pt x="770" y="581"/>
                    <a:pt x="900" y="451"/>
                    <a:pt x="900" y="291"/>
                  </a:cubicBezTo>
                  <a:cubicBezTo>
                    <a:pt x="900" y="131"/>
                    <a:pt x="770" y="1"/>
                    <a:pt x="6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4" name="Google Shape;3295;p61">
            <a:extLst>
              <a:ext uri="{FF2B5EF4-FFF2-40B4-BE49-F238E27FC236}">
                <a16:creationId xmlns:a16="http://schemas.microsoft.com/office/drawing/2014/main" id="{4ADB10BA-6A45-CF6B-6F8D-1E3535EDF0B2}"/>
              </a:ext>
            </a:extLst>
          </p:cNvPr>
          <p:cNvGrpSpPr/>
          <p:nvPr/>
        </p:nvGrpSpPr>
        <p:grpSpPr>
          <a:xfrm>
            <a:off x="7110540" y="1691955"/>
            <a:ext cx="764236" cy="760788"/>
            <a:chOff x="4276113" y="3930739"/>
            <a:chExt cx="535300" cy="532885"/>
          </a:xfrm>
        </p:grpSpPr>
        <p:sp>
          <p:nvSpPr>
            <p:cNvPr id="2605" name="Google Shape;3296;p61">
              <a:extLst>
                <a:ext uri="{FF2B5EF4-FFF2-40B4-BE49-F238E27FC236}">
                  <a16:creationId xmlns:a16="http://schemas.microsoft.com/office/drawing/2014/main" id="{30F77BE8-F7CA-EF35-E46A-26F32BA22655}"/>
                </a:ext>
              </a:extLst>
            </p:cNvPr>
            <p:cNvSpPr/>
            <p:nvPr/>
          </p:nvSpPr>
          <p:spPr>
            <a:xfrm>
              <a:off x="4303009" y="3968689"/>
              <a:ext cx="481508" cy="346389"/>
            </a:xfrm>
            <a:custGeom>
              <a:avLst/>
              <a:gdLst/>
              <a:ahLst/>
              <a:cxnLst/>
              <a:rect l="l" t="t" r="r" b="b"/>
              <a:pathLst>
                <a:path w="17294" h="12441" extrusionOk="0">
                  <a:moveTo>
                    <a:pt x="0" y="0"/>
                  </a:moveTo>
                  <a:lnTo>
                    <a:pt x="0" y="12441"/>
                  </a:lnTo>
                  <a:lnTo>
                    <a:pt x="17294" y="12441"/>
                  </a:lnTo>
                  <a:lnTo>
                    <a:pt x="172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3297;p61">
              <a:extLst>
                <a:ext uri="{FF2B5EF4-FFF2-40B4-BE49-F238E27FC236}">
                  <a16:creationId xmlns:a16="http://schemas.microsoft.com/office/drawing/2014/main" id="{50DE83F0-B2FB-E35F-7E0B-E277CD352FE7}"/>
                </a:ext>
              </a:extLst>
            </p:cNvPr>
            <p:cNvSpPr/>
            <p:nvPr/>
          </p:nvSpPr>
          <p:spPr>
            <a:xfrm>
              <a:off x="4276113" y="3930739"/>
              <a:ext cx="535300" cy="49894"/>
            </a:xfrm>
            <a:custGeom>
              <a:avLst/>
              <a:gdLst/>
              <a:ahLst/>
              <a:cxnLst/>
              <a:rect l="l" t="t" r="r" b="b"/>
              <a:pathLst>
                <a:path w="19226" h="1792" extrusionOk="0">
                  <a:moveTo>
                    <a:pt x="396" y="1"/>
                  </a:moveTo>
                  <a:cubicBezTo>
                    <a:pt x="177" y="1"/>
                    <a:pt x="0" y="178"/>
                    <a:pt x="0" y="396"/>
                  </a:cubicBezTo>
                  <a:lnTo>
                    <a:pt x="0" y="1397"/>
                  </a:lnTo>
                  <a:cubicBezTo>
                    <a:pt x="0" y="1616"/>
                    <a:pt x="177" y="1791"/>
                    <a:pt x="396" y="1791"/>
                  </a:cubicBezTo>
                  <a:lnTo>
                    <a:pt x="18831" y="1791"/>
                  </a:lnTo>
                  <a:cubicBezTo>
                    <a:pt x="19049" y="1791"/>
                    <a:pt x="19226" y="1616"/>
                    <a:pt x="19226" y="1397"/>
                  </a:cubicBezTo>
                  <a:lnTo>
                    <a:pt x="19226" y="396"/>
                  </a:lnTo>
                  <a:cubicBezTo>
                    <a:pt x="19226" y="178"/>
                    <a:pt x="19049" y="1"/>
                    <a:pt x="18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3298;p61">
              <a:extLst>
                <a:ext uri="{FF2B5EF4-FFF2-40B4-BE49-F238E27FC236}">
                  <a16:creationId xmlns:a16="http://schemas.microsoft.com/office/drawing/2014/main" id="{839B8D4A-6CE1-0C51-68F3-9706B6854DB3}"/>
                </a:ext>
              </a:extLst>
            </p:cNvPr>
            <p:cNvSpPr/>
            <p:nvPr/>
          </p:nvSpPr>
          <p:spPr>
            <a:xfrm>
              <a:off x="4535693" y="4344875"/>
              <a:ext cx="16149" cy="58163"/>
            </a:xfrm>
            <a:custGeom>
              <a:avLst/>
              <a:gdLst/>
              <a:ahLst/>
              <a:cxnLst/>
              <a:rect l="l" t="t" r="r" b="b"/>
              <a:pathLst>
                <a:path w="580" h="2089" extrusionOk="0">
                  <a:moveTo>
                    <a:pt x="290" y="0"/>
                  </a:moveTo>
                  <a:cubicBezTo>
                    <a:pt x="130" y="0"/>
                    <a:pt x="0" y="131"/>
                    <a:pt x="0" y="291"/>
                  </a:cubicBezTo>
                  <a:lnTo>
                    <a:pt x="0" y="1798"/>
                  </a:lnTo>
                  <a:cubicBezTo>
                    <a:pt x="0" y="1958"/>
                    <a:pt x="130" y="2089"/>
                    <a:pt x="290" y="2089"/>
                  </a:cubicBezTo>
                  <a:cubicBezTo>
                    <a:pt x="451" y="2089"/>
                    <a:pt x="580" y="1958"/>
                    <a:pt x="580" y="1798"/>
                  </a:cubicBezTo>
                  <a:lnTo>
                    <a:pt x="580" y="291"/>
                  </a:lnTo>
                  <a:cubicBezTo>
                    <a:pt x="580" y="131"/>
                    <a:pt x="451" y="0"/>
                    <a:pt x="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3299;p61">
              <a:extLst>
                <a:ext uri="{FF2B5EF4-FFF2-40B4-BE49-F238E27FC236}">
                  <a16:creationId xmlns:a16="http://schemas.microsoft.com/office/drawing/2014/main" id="{13D02FEC-83CA-B770-9915-0B53CFF13ABB}"/>
                </a:ext>
              </a:extLst>
            </p:cNvPr>
            <p:cNvSpPr/>
            <p:nvPr/>
          </p:nvSpPr>
          <p:spPr>
            <a:xfrm>
              <a:off x="4276113" y="4303110"/>
              <a:ext cx="535300" cy="49866"/>
            </a:xfrm>
            <a:custGeom>
              <a:avLst/>
              <a:gdLst/>
              <a:ahLst/>
              <a:cxnLst/>
              <a:rect l="l" t="t" r="r" b="b"/>
              <a:pathLst>
                <a:path w="19226" h="1791" extrusionOk="0">
                  <a:moveTo>
                    <a:pt x="396" y="0"/>
                  </a:moveTo>
                  <a:cubicBezTo>
                    <a:pt x="177" y="0"/>
                    <a:pt x="0" y="177"/>
                    <a:pt x="0" y="395"/>
                  </a:cubicBezTo>
                  <a:lnTo>
                    <a:pt x="0" y="1397"/>
                  </a:lnTo>
                  <a:cubicBezTo>
                    <a:pt x="0" y="1614"/>
                    <a:pt x="177" y="1791"/>
                    <a:pt x="396" y="1791"/>
                  </a:cubicBezTo>
                  <a:lnTo>
                    <a:pt x="18831" y="1791"/>
                  </a:lnTo>
                  <a:cubicBezTo>
                    <a:pt x="19049" y="1791"/>
                    <a:pt x="19226" y="1614"/>
                    <a:pt x="19226" y="1397"/>
                  </a:cubicBezTo>
                  <a:lnTo>
                    <a:pt x="19226" y="395"/>
                  </a:lnTo>
                  <a:cubicBezTo>
                    <a:pt x="19226" y="177"/>
                    <a:pt x="19049" y="0"/>
                    <a:pt x="18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3300;p61">
              <a:extLst>
                <a:ext uri="{FF2B5EF4-FFF2-40B4-BE49-F238E27FC236}">
                  <a16:creationId xmlns:a16="http://schemas.microsoft.com/office/drawing/2014/main" id="{C5116E82-F412-1F12-EC6A-B2BB2E4FD562}"/>
                </a:ext>
              </a:extLst>
            </p:cNvPr>
            <p:cNvSpPr/>
            <p:nvPr/>
          </p:nvSpPr>
          <p:spPr>
            <a:xfrm>
              <a:off x="4506152" y="4388365"/>
              <a:ext cx="75230" cy="75258"/>
            </a:xfrm>
            <a:custGeom>
              <a:avLst/>
              <a:gdLst/>
              <a:ahLst/>
              <a:cxnLst/>
              <a:rect l="l" t="t" r="r" b="b"/>
              <a:pathLst>
                <a:path w="2702" h="2703" extrusionOk="0">
                  <a:moveTo>
                    <a:pt x="1351" y="580"/>
                  </a:moveTo>
                  <a:cubicBezTo>
                    <a:pt x="1776" y="580"/>
                    <a:pt x="2123" y="927"/>
                    <a:pt x="2123" y="1351"/>
                  </a:cubicBezTo>
                  <a:cubicBezTo>
                    <a:pt x="2123" y="1777"/>
                    <a:pt x="1776" y="2123"/>
                    <a:pt x="1351" y="2123"/>
                  </a:cubicBezTo>
                  <a:cubicBezTo>
                    <a:pt x="926" y="2123"/>
                    <a:pt x="580" y="1777"/>
                    <a:pt x="580" y="1351"/>
                  </a:cubicBezTo>
                  <a:cubicBezTo>
                    <a:pt x="580" y="927"/>
                    <a:pt x="926" y="580"/>
                    <a:pt x="1351" y="580"/>
                  </a:cubicBezTo>
                  <a:close/>
                  <a:moveTo>
                    <a:pt x="1351" y="1"/>
                  </a:moveTo>
                  <a:cubicBezTo>
                    <a:pt x="607" y="1"/>
                    <a:pt x="0" y="607"/>
                    <a:pt x="0" y="1351"/>
                  </a:cubicBezTo>
                  <a:cubicBezTo>
                    <a:pt x="0" y="2096"/>
                    <a:pt x="607" y="2702"/>
                    <a:pt x="1351" y="2702"/>
                  </a:cubicBezTo>
                  <a:cubicBezTo>
                    <a:pt x="2096" y="2702"/>
                    <a:pt x="2702" y="2096"/>
                    <a:pt x="2702" y="1351"/>
                  </a:cubicBezTo>
                  <a:cubicBezTo>
                    <a:pt x="2702" y="607"/>
                    <a:pt x="2096" y="1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3301;p61">
              <a:extLst>
                <a:ext uri="{FF2B5EF4-FFF2-40B4-BE49-F238E27FC236}">
                  <a16:creationId xmlns:a16="http://schemas.microsoft.com/office/drawing/2014/main" id="{A64BC41A-CB88-EFED-638D-811FECC65F84}"/>
                </a:ext>
              </a:extLst>
            </p:cNvPr>
            <p:cNvSpPr/>
            <p:nvPr/>
          </p:nvSpPr>
          <p:spPr>
            <a:xfrm>
              <a:off x="4346862" y="4028523"/>
              <a:ext cx="158285" cy="163658"/>
            </a:xfrm>
            <a:custGeom>
              <a:avLst/>
              <a:gdLst/>
              <a:ahLst/>
              <a:cxnLst/>
              <a:rect l="l" t="t" r="r" b="b"/>
              <a:pathLst>
                <a:path w="5685" h="5878" extrusionOk="0">
                  <a:moveTo>
                    <a:pt x="2843" y="2248"/>
                  </a:moveTo>
                  <a:lnTo>
                    <a:pt x="3550" y="3791"/>
                  </a:lnTo>
                  <a:lnTo>
                    <a:pt x="2134" y="3791"/>
                  </a:lnTo>
                  <a:lnTo>
                    <a:pt x="2843" y="2248"/>
                  </a:lnTo>
                  <a:close/>
                  <a:moveTo>
                    <a:pt x="2843" y="0"/>
                  </a:moveTo>
                  <a:cubicBezTo>
                    <a:pt x="2584" y="0"/>
                    <a:pt x="2349" y="152"/>
                    <a:pt x="2242" y="387"/>
                  </a:cubicBezTo>
                  <a:lnTo>
                    <a:pt x="152" y="4940"/>
                  </a:lnTo>
                  <a:cubicBezTo>
                    <a:pt x="0" y="5272"/>
                    <a:pt x="146" y="5664"/>
                    <a:pt x="478" y="5817"/>
                  </a:cubicBezTo>
                  <a:cubicBezTo>
                    <a:pt x="567" y="5858"/>
                    <a:pt x="661" y="5878"/>
                    <a:pt x="754" y="5878"/>
                  </a:cubicBezTo>
                  <a:cubicBezTo>
                    <a:pt x="1004" y="5878"/>
                    <a:pt x="1244" y="5734"/>
                    <a:pt x="1355" y="5491"/>
                  </a:cubicBezTo>
                  <a:lnTo>
                    <a:pt x="1528" y="5114"/>
                  </a:lnTo>
                  <a:lnTo>
                    <a:pt x="4157" y="5114"/>
                  </a:lnTo>
                  <a:lnTo>
                    <a:pt x="4330" y="5491"/>
                  </a:lnTo>
                  <a:cubicBezTo>
                    <a:pt x="4441" y="5734"/>
                    <a:pt x="4681" y="5877"/>
                    <a:pt x="4932" y="5877"/>
                  </a:cubicBezTo>
                  <a:cubicBezTo>
                    <a:pt x="5024" y="5877"/>
                    <a:pt x="5118" y="5858"/>
                    <a:pt x="5207" y="5817"/>
                  </a:cubicBezTo>
                  <a:cubicBezTo>
                    <a:pt x="5538" y="5664"/>
                    <a:pt x="5685" y="5272"/>
                    <a:pt x="5532" y="4940"/>
                  </a:cubicBezTo>
                  <a:lnTo>
                    <a:pt x="3443" y="387"/>
                  </a:lnTo>
                  <a:cubicBezTo>
                    <a:pt x="3336" y="152"/>
                    <a:pt x="3102" y="0"/>
                    <a:pt x="2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3302;p61">
              <a:extLst>
                <a:ext uri="{FF2B5EF4-FFF2-40B4-BE49-F238E27FC236}">
                  <a16:creationId xmlns:a16="http://schemas.microsoft.com/office/drawing/2014/main" id="{907B195A-3E03-0DE5-A5B5-DB0F0CBE690D}"/>
                </a:ext>
              </a:extLst>
            </p:cNvPr>
            <p:cNvSpPr/>
            <p:nvPr/>
          </p:nvSpPr>
          <p:spPr>
            <a:xfrm>
              <a:off x="4583583" y="4028523"/>
              <a:ext cx="155918" cy="163630"/>
            </a:xfrm>
            <a:custGeom>
              <a:avLst/>
              <a:gdLst/>
              <a:ahLst/>
              <a:cxnLst/>
              <a:rect l="l" t="t" r="r" b="b"/>
              <a:pathLst>
                <a:path w="5600" h="5877" extrusionOk="0">
                  <a:moveTo>
                    <a:pt x="711" y="0"/>
                  </a:moveTo>
                  <a:cubicBezTo>
                    <a:pt x="347" y="0"/>
                    <a:pt x="50" y="297"/>
                    <a:pt x="50" y="663"/>
                  </a:cubicBezTo>
                  <a:cubicBezTo>
                    <a:pt x="50" y="1027"/>
                    <a:pt x="347" y="1324"/>
                    <a:pt x="711" y="1324"/>
                  </a:cubicBezTo>
                  <a:lnTo>
                    <a:pt x="3385" y="1324"/>
                  </a:lnTo>
                  <a:lnTo>
                    <a:pt x="223" y="4769"/>
                  </a:lnTo>
                  <a:cubicBezTo>
                    <a:pt x="47" y="4962"/>
                    <a:pt x="0" y="5242"/>
                    <a:pt x="106" y="5483"/>
                  </a:cubicBezTo>
                  <a:cubicBezTo>
                    <a:pt x="211" y="5722"/>
                    <a:pt x="449" y="5877"/>
                    <a:pt x="711" y="5877"/>
                  </a:cubicBezTo>
                  <a:lnTo>
                    <a:pt x="4889" y="5877"/>
                  </a:lnTo>
                  <a:cubicBezTo>
                    <a:pt x="5253" y="5877"/>
                    <a:pt x="5550" y="5581"/>
                    <a:pt x="5550" y="5216"/>
                  </a:cubicBezTo>
                  <a:cubicBezTo>
                    <a:pt x="5550" y="4851"/>
                    <a:pt x="5253" y="4554"/>
                    <a:pt x="4889" y="4554"/>
                  </a:cubicBezTo>
                  <a:lnTo>
                    <a:pt x="2215" y="4554"/>
                  </a:lnTo>
                  <a:lnTo>
                    <a:pt x="5375" y="1109"/>
                  </a:lnTo>
                  <a:cubicBezTo>
                    <a:pt x="5553" y="916"/>
                    <a:pt x="5600" y="636"/>
                    <a:pt x="5493" y="395"/>
                  </a:cubicBezTo>
                  <a:cubicBezTo>
                    <a:pt x="5389" y="156"/>
                    <a:pt x="5151" y="0"/>
                    <a:pt x="48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3303;p61">
              <a:extLst>
                <a:ext uri="{FF2B5EF4-FFF2-40B4-BE49-F238E27FC236}">
                  <a16:creationId xmlns:a16="http://schemas.microsoft.com/office/drawing/2014/main" id="{7CCA1C8D-49C0-7A55-817F-75738B1D7950}"/>
                </a:ext>
              </a:extLst>
            </p:cNvPr>
            <p:cNvSpPr/>
            <p:nvPr/>
          </p:nvSpPr>
          <p:spPr>
            <a:xfrm>
              <a:off x="4504425" y="4083012"/>
              <a:ext cx="39202" cy="47583"/>
            </a:xfrm>
            <a:custGeom>
              <a:avLst/>
              <a:gdLst/>
              <a:ahLst/>
              <a:cxnLst/>
              <a:rect l="l" t="t" r="r" b="b"/>
              <a:pathLst>
                <a:path w="1408" h="1709" extrusionOk="0">
                  <a:moveTo>
                    <a:pt x="289" y="1"/>
                  </a:moveTo>
                  <a:cubicBezTo>
                    <a:pt x="129" y="1"/>
                    <a:pt x="0" y="131"/>
                    <a:pt x="0" y="291"/>
                  </a:cubicBezTo>
                  <a:cubicBezTo>
                    <a:pt x="0" y="451"/>
                    <a:pt x="129" y="581"/>
                    <a:pt x="289" y="581"/>
                  </a:cubicBezTo>
                  <a:lnTo>
                    <a:pt x="414" y="581"/>
                  </a:lnTo>
                  <a:lnTo>
                    <a:pt x="414" y="1418"/>
                  </a:lnTo>
                  <a:cubicBezTo>
                    <a:pt x="414" y="1578"/>
                    <a:pt x="544" y="1708"/>
                    <a:pt x="704" y="1708"/>
                  </a:cubicBezTo>
                  <a:cubicBezTo>
                    <a:pt x="864" y="1708"/>
                    <a:pt x="994" y="1578"/>
                    <a:pt x="994" y="1418"/>
                  </a:cubicBezTo>
                  <a:lnTo>
                    <a:pt x="994" y="581"/>
                  </a:lnTo>
                  <a:lnTo>
                    <a:pt x="1119" y="581"/>
                  </a:lnTo>
                  <a:cubicBezTo>
                    <a:pt x="1278" y="581"/>
                    <a:pt x="1408" y="452"/>
                    <a:pt x="1408" y="291"/>
                  </a:cubicBezTo>
                  <a:cubicBezTo>
                    <a:pt x="1408" y="131"/>
                    <a:pt x="1278" y="1"/>
                    <a:pt x="1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3304;p61">
              <a:extLst>
                <a:ext uri="{FF2B5EF4-FFF2-40B4-BE49-F238E27FC236}">
                  <a16:creationId xmlns:a16="http://schemas.microsoft.com/office/drawing/2014/main" id="{99D5C960-B35A-3FE1-7CB8-1B424CD03DE7}"/>
                </a:ext>
              </a:extLst>
            </p:cNvPr>
            <p:cNvSpPr/>
            <p:nvPr/>
          </p:nvSpPr>
          <p:spPr>
            <a:xfrm>
              <a:off x="4548195" y="4083012"/>
              <a:ext cx="39230" cy="47583"/>
            </a:xfrm>
            <a:custGeom>
              <a:avLst/>
              <a:gdLst/>
              <a:ahLst/>
              <a:cxnLst/>
              <a:rect l="l" t="t" r="r" b="b"/>
              <a:pathLst>
                <a:path w="1409" h="1709" extrusionOk="0">
                  <a:moveTo>
                    <a:pt x="705" y="581"/>
                  </a:moveTo>
                  <a:cubicBezTo>
                    <a:pt x="774" y="581"/>
                    <a:pt x="830" y="637"/>
                    <a:pt x="830" y="706"/>
                  </a:cubicBezTo>
                  <a:lnTo>
                    <a:pt x="830" y="1003"/>
                  </a:lnTo>
                  <a:cubicBezTo>
                    <a:pt x="830" y="1072"/>
                    <a:pt x="774" y="1128"/>
                    <a:pt x="705" y="1128"/>
                  </a:cubicBezTo>
                  <a:cubicBezTo>
                    <a:pt x="637" y="1128"/>
                    <a:pt x="581" y="1072"/>
                    <a:pt x="581" y="1003"/>
                  </a:cubicBezTo>
                  <a:lnTo>
                    <a:pt x="581" y="706"/>
                  </a:lnTo>
                  <a:cubicBezTo>
                    <a:pt x="581" y="637"/>
                    <a:pt x="637" y="581"/>
                    <a:pt x="705" y="581"/>
                  </a:cubicBezTo>
                  <a:close/>
                  <a:moveTo>
                    <a:pt x="705" y="1"/>
                  </a:moveTo>
                  <a:cubicBezTo>
                    <a:pt x="316" y="1"/>
                    <a:pt x="0" y="317"/>
                    <a:pt x="0" y="706"/>
                  </a:cubicBezTo>
                  <a:lnTo>
                    <a:pt x="0" y="1003"/>
                  </a:lnTo>
                  <a:cubicBezTo>
                    <a:pt x="0" y="1392"/>
                    <a:pt x="316" y="1708"/>
                    <a:pt x="705" y="1708"/>
                  </a:cubicBezTo>
                  <a:cubicBezTo>
                    <a:pt x="1093" y="1708"/>
                    <a:pt x="1409" y="1392"/>
                    <a:pt x="1409" y="1003"/>
                  </a:cubicBezTo>
                  <a:lnTo>
                    <a:pt x="1409" y="706"/>
                  </a:lnTo>
                  <a:cubicBezTo>
                    <a:pt x="1409" y="317"/>
                    <a:pt x="1093" y="1"/>
                    <a:pt x="7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3305;p61">
              <a:extLst>
                <a:ext uri="{FF2B5EF4-FFF2-40B4-BE49-F238E27FC236}">
                  <a16:creationId xmlns:a16="http://schemas.microsoft.com/office/drawing/2014/main" id="{1DF8C3E8-DE41-355A-9BD0-CC910CFC79D2}"/>
                </a:ext>
              </a:extLst>
            </p:cNvPr>
            <p:cNvSpPr/>
            <p:nvPr/>
          </p:nvSpPr>
          <p:spPr>
            <a:xfrm>
              <a:off x="4684625" y="4217354"/>
              <a:ext cx="61560" cy="16204"/>
            </a:xfrm>
            <a:custGeom>
              <a:avLst/>
              <a:gdLst/>
              <a:ahLst/>
              <a:cxnLst/>
              <a:rect l="l" t="t" r="r" b="b"/>
              <a:pathLst>
                <a:path w="2211" h="582" extrusionOk="0">
                  <a:moveTo>
                    <a:pt x="290" y="1"/>
                  </a:moveTo>
                  <a:cubicBezTo>
                    <a:pt x="130" y="1"/>
                    <a:pt x="1" y="131"/>
                    <a:pt x="1" y="291"/>
                  </a:cubicBezTo>
                  <a:cubicBezTo>
                    <a:pt x="1" y="451"/>
                    <a:pt x="130" y="581"/>
                    <a:pt x="290" y="581"/>
                  </a:cubicBezTo>
                  <a:lnTo>
                    <a:pt x="1921" y="581"/>
                  </a:lnTo>
                  <a:cubicBezTo>
                    <a:pt x="2082" y="581"/>
                    <a:pt x="2211" y="451"/>
                    <a:pt x="2211" y="291"/>
                  </a:cubicBezTo>
                  <a:cubicBezTo>
                    <a:pt x="2211" y="131"/>
                    <a:pt x="2082" y="1"/>
                    <a:pt x="1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3306;p61">
              <a:extLst>
                <a:ext uri="{FF2B5EF4-FFF2-40B4-BE49-F238E27FC236}">
                  <a16:creationId xmlns:a16="http://schemas.microsoft.com/office/drawing/2014/main" id="{6B89D9CA-C6B9-B08A-0432-80FADB3FE642}"/>
                </a:ext>
              </a:extLst>
            </p:cNvPr>
            <p:cNvSpPr/>
            <p:nvPr/>
          </p:nvSpPr>
          <p:spPr>
            <a:xfrm>
              <a:off x="4599565" y="4244584"/>
              <a:ext cx="146619" cy="16204"/>
            </a:xfrm>
            <a:custGeom>
              <a:avLst/>
              <a:gdLst/>
              <a:ahLst/>
              <a:cxnLst/>
              <a:rect l="l" t="t" r="r" b="b"/>
              <a:pathLst>
                <a:path w="5266" h="582" extrusionOk="0">
                  <a:moveTo>
                    <a:pt x="291" y="1"/>
                  </a:moveTo>
                  <a:cubicBezTo>
                    <a:pt x="131" y="1"/>
                    <a:pt x="1" y="131"/>
                    <a:pt x="1" y="291"/>
                  </a:cubicBezTo>
                  <a:cubicBezTo>
                    <a:pt x="1" y="451"/>
                    <a:pt x="131" y="581"/>
                    <a:pt x="291" y="581"/>
                  </a:cubicBezTo>
                  <a:lnTo>
                    <a:pt x="4976" y="581"/>
                  </a:lnTo>
                  <a:cubicBezTo>
                    <a:pt x="5137" y="581"/>
                    <a:pt x="5266" y="451"/>
                    <a:pt x="5266" y="291"/>
                  </a:cubicBezTo>
                  <a:cubicBezTo>
                    <a:pt x="5266" y="131"/>
                    <a:pt x="5137" y="1"/>
                    <a:pt x="4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6" name="Google Shape;3361;p62">
            <a:extLst>
              <a:ext uri="{FF2B5EF4-FFF2-40B4-BE49-F238E27FC236}">
                <a16:creationId xmlns:a16="http://schemas.microsoft.com/office/drawing/2014/main" id="{DD8AF71D-20A3-F20B-D475-4CF42F6F6E78}"/>
              </a:ext>
            </a:extLst>
          </p:cNvPr>
          <p:cNvGrpSpPr/>
          <p:nvPr/>
        </p:nvGrpSpPr>
        <p:grpSpPr>
          <a:xfrm>
            <a:off x="7143989" y="3196054"/>
            <a:ext cx="791220" cy="653019"/>
            <a:chOff x="2874666" y="1089700"/>
            <a:chExt cx="535328" cy="496046"/>
          </a:xfrm>
        </p:grpSpPr>
        <p:sp>
          <p:nvSpPr>
            <p:cNvPr id="2617" name="Google Shape;3362;p62">
              <a:extLst>
                <a:ext uri="{FF2B5EF4-FFF2-40B4-BE49-F238E27FC236}">
                  <a16:creationId xmlns:a16="http://schemas.microsoft.com/office/drawing/2014/main" id="{509BCA40-A743-3DA3-EDC3-E1326A5B57E1}"/>
                </a:ext>
              </a:extLst>
            </p:cNvPr>
            <p:cNvSpPr/>
            <p:nvPr/>
          </p:nvSpPr>
          <p:spPr>
            <a:xfrm>
              <a:off x="2982056" y="1089700"/>
              <a:ext cx="317182" cy="89876"/>
            </a:xfrm>
            <a:custGeom>
              <a:avLst/>
              <a:gdLst/>
              <a:ahLst/>
              <a:cxnLst/>
              <a:rect l="l" t="t" r="r" b="b"/>
              <a:pathLst>
                <a:path w="11392" h="3228" extrusionOk="0">
                  <a:moveTo>
                    <a:pt x="1657" y="0"/>
                  </a:moveTo>
                  <a:cubicBezTo>
                    <a:pt x="743" y="0"/>
                    <a:pt x="0" y="743"/>
                    <a:pt x="0" y="1656"/>
                  </a:cubicBezTo>
                  <a:lnTo>
                    <a:pt x="0" y="2607"/>
                  </a:lnTo>
                  <a:cubicBezTo>
                    <a:pt x="0" y="2950"/>
                    <a:pt x="278" y="3227"/>
                    <a:pt x="621" y="3227"/>
                  </a:cubicBezTo>
                  <a:cubicBezTo>
                    <a:pt x="965" y="3227"/>
                    <a:pt x="1242" y="2950"/>
                    <a:pt x="1242" y="2607"/>
                  </a:cubicBezTo>
                  <a:lnTo>
                    <a:pt x="1242" y="1656"/>
                  </a:lnTo>
                  <a:cubicBezTo>
                    <a:pt x="1242" y="1428"/>
                    <a:pt x="1429" y="1242"/>
                    <a:pt x="1657" y="1242"/>
                  </a:cubicBezTo>
                  <a:lnTo>
                    <a:pt x="9737" y="1242"/>
                  </a:lnTo>
                  <a:cubicBezTo>
                    <a:pt x="9965" y="1242"/>
                    <a:pt x="10150" y="1428"/>
                    <a:pt x="10150" y="1656"/>
                  </a:cubicBezTo>
                  <a:lnTo>
                    <a:pt x="10150" y="2607"/>
                  </a:lnTo>
                  <a:cubicBezTo>
                    <a:pt x="10150" y="2950"/>
                    <a:pt x="10428" y="3227"/>
                    <a:pt x="10771" y="3227"/>
                  </a:cubicBezTo>
                  <a:cubicBezTo>
                    <a:pt x="11114" y="3227"/>
                    <a:pt x="11392" y="2950"/>
                    <a:pt x="11392" y="2607"/>
                  </a:cubicBezTo>
                  <a:lnTo>
                    <a:pt x="11392" y="1656"/>
                  </a:lnTo>
                  <a:cubicBezTo>
                    <a:pt x="11392" y="743"/>
                    <a:pt x="10649" y="0"/>
                    <a:pt x="9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3363;p62">
              <a:extLst>
                <a:ext uri="{FF2B5EF4-FFF2-40B4-BE49-F238E27FC236}">
                  <a16:creationId xmlns:a16="http://schemas.microsoft.com/office/drawing/2014/main" id="{338DA857-7C42-CD31-C4D4-81B1AACEE31B}"/>
                </a:ext>
              </a:extLst>
            </p:cNvPr>
            <p:cNvSpPr/>
            <p:nvPr/>
          </p:nvSpPr>
          <p:spPr>
            <a:xfrm>
              <a:off x="2964181" y="1163289"/>
              <a:ext cx="76038" cy="50590"/>
            </a:xfrm>
            <a:custGeom>
              <a:avLst/>
              <a:gdLst/>
              <a:ahLst/>
              <a:cxnLst/>
              <a:rect l="l" t="t" r="r" b="b"/>
              <a:pathLst>
                <a:path w="2731" h="1817" extrusionOk="0">
                  <a:moveTo>
                    <a:pt x="622" y="0"/>
                  </a:moveTo>
                  <a:cubicBezTo>
                    <a:pt x="279" y="0"/>
                    <a:pt x="1" y="278"/>
                    <a:pt x="1" y="621"/>
                  </a:cubicBezTo>
                  <a:lnTo>
                    <a:pt x="1" y="1816"/>
                  </a:lnTo>
                  <a:lnTo>
                    <a:pt x="2730" y="1816"/>
                  </a:lnTo>
                  <a:lnTo>
                    <a:pt x="2730" y="621"/>
                  </a:lnTo>
                  <a:cubicBezTo>
                    <a:pt x="2730" y="278"/>
                    <a:pt x="2454" y="0"/>
                    <a:pt x="2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3364;p62">
              <a:extLst>
                <a:ext uri="{FF2B5EF4-FFF2-40B4-BE49-F238E27FC236}">
                  <a16:creationId xmlns:a16="http://schemas.microsoft.com/office/drawing/2014/main" id="{7BF70DD5-9564-4E2B-DA9B-D20719F35BA8}"/>
                </a:ext>
              </a:extLst>
            </p:cNvPr>
            <p:cNvSpPr/>
            <p:nvPr/>
          </p:nvSpPr>
          <p:spPr>
            <a:xfrm>
              <a:off x="3244421" y="1163289"/>
              <a:ext cx="76010" cy="50590"/>
            </a:xfrm>
            <a:custGeom>
              <a:avLst/>
              <a:gdLst/>
              <a:ahLst/>
              <a:cxnLst/>
              <a:rect l="l" t="t" r="r" b="b"/>
              <a:pathLst>
                <a:path w="2730" h="1817" extrusionOk="0">
                  <a:moveTo>
                    <a:pt x="621" y="0"/>
                  </a:moveTo>
                  <a:cubicBezTo>
                    <a:pt x="278" y="0"/>
                    <a:pt x="0" y="278"/>
                    <a:pt x="0" y="621"/>
                  </a:cubicBezTo>
                  <a:lnTo>
                    <a:pt x="0" y="1816"/>
                  </a:lnTo>
                  <a:lnTo>
                    <a:pt x="2730" y="1816"/>
                  </a:lnTo>
                  <a:lnTo>
                    <a:pt x="2730" y="621"/>
                  </a:lnTo>
                  <a:cubicBezTo>
                    <a:pt x="2730" y="278"/>
                    <a:pt x="2452" y="0"/>
                    <a:pt x="2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3365;p62">
              <a:extLst>
                <a:ext uri="{FF2B5EF4-FFF2-40B4-BE49-F238E27FC236}">
                  <a16:creationId xmlns:a16="http://schemas.microsoft.com/office/drawing/2014/main" id="{3C98EBBB-F65F-54A8-180F-26701519A25F}"/>
                </a:ext>
              </a:extLst>
            </p:cNvPr>
            <p:cNvSpPr/>
            <p:nvPr/>
          </p:nvSpPr>
          <p:spPr>
            <a:xfrm>
              <a:off x="2883325" y="1331071"/>
              <a:ext cx="517954" cy="254675"/>
            </a:xfrm>
            <a:custGeom>
              <a:avLst/>
              <a:gdLst/>
              <a:ahLst/>
              <a:cxnLst/>
              <a:rect l="l" t="t" r="r" b="b"/>
              <a:pathLst>
                <a:path w="18603" h="9147" extrusionOk="0">
                  <a:moveTo>
                    <a:pt x="1" y="0"/>
                  </a:moveTo>
                  <a:lnTo>
                    <a:pt x="1" y="8179"/>
                  </a:lnTo>
                  <a:cubicBezTo>
                    <a:pt x="1" y="8713"/>
                    <a:pt x="434" y="9146"/>
                    <a:pt x="968" y="9146"/>
                  </a:cubicBezTo>
                  <a:lnTo>
                    <a:pt x="17637" y="9146"/>
                  </a:lnTo>
                  <a:cubicBezTo>
                    <a:pt x="18170" y="9146"/>
                    <a:pt x="18603" y="8713"/>
                    <a:pt x="18603" y="8179"/>
                  </a:cubicBezTo>
                  <a:lnTo>
                    <a:pt x="18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3366;p62">
              <a:extLst>
                <a:ext uri="{FF2B5EF4-FFF2-40B4-BE49-F238E27FC236}">
                  <a16:creationId xmlns:a16="http://schemas.microsoft.com/office/drawing/2014/main" id="{FCF85969-EC14-EC9E-3048-DC5FE1B7B660}"/>
                </a:ext>
              </a:extLst>
            </p:cNvPr>
            <p:cNvSpPr/>
            <p:nvPr/>
          </p:nvSpPr>
          <p:spPr>
            <a:xfrm>
              <a:off x="2874666" y="1196756"/>
              <a:ext cx="535328" cy="218062"/>
            </a:xfrm>
            <a:custGeom>
              <a:avLst/>
              <a:gdLst/>
              <a:ahLst/>
              <a:cxnLst/>
              <a:rect l="l" t="t" r="r" b="b"/>
              <a:pathLst>
                <a:path w="19227" h="7832" extrusionOk="0">
                  <a:moveTo>
                    <a:pt x="968" y="1"/>
                  </a:moveTo>
                  <a:cubicBezTo>
                    <a:pt x="434" y="1"/>
                    <a:pt x="1" y="434"/>
                    <a:pt x="1" y="968"/>
                  </a:cubicBezTo>
                  <a:lnTo>
                    <a:pt x="1" y="4717"/>
                  </a:lnTo>
                  <a:cubicBezTo>
                    <a:pt x="1" y="5104"/>
                    <a:pt x="262" y="5441"/>
                    <a:pt x="636" y="5538"/>
                  </a:cubicBezTo>
                  <a:lnTo>
                    <a:pt x="9420" y="7806"/>
                  </a:lnTo>
                  <a:cubicBezTo>
                    <a:pt x="9484" y="7823"/>
                    <a:pt x="9549" y="7831"/>
                    <a:pt x="9614" y="7831"/>
                  </a:cubicBezTo>
                  <a:cubicBezTo>
                    <a:pt x="9678" y="7831"/>
                    <a:pt x="9743" y="7823"/>
                    <a:pt x="9807" y="7806"/>
                  </a:cubicBezTo>
                  <a:lnTo>
                    <a:pt x="18590" y="5538"/>
                  </a:lnTo>
                  <a:cubicBezTo>
                    <a:pt x="18964" y="5441"/>
                    <a:pt x="19225" y="5104"/>
                    <a:pt x="19226" y="4717"/>
                  </a:cubicBezTo>
                  <a:lnTo>
                    <a:pt x="19226" y="968"/>
                  </a:lnTo>
                  <a:cubicBezTo>
                    <a:pt x="19226" y="434"/>
                    <a:pt x="18793" y="1"/>
                    <a:pt x="182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3367;p62">
              <a:extLst>
                <a:ext uri="{FF2B5EF4-FFF2-40B4-BE49-F238E27FC236}">
                  <a16:creationId xmlns:a16="http://schemas.microsoft.com/office/drawing/2014/main" id="{CDE1AA1C-1794-D061-D516-689810DD0BF3}"/>
                </a:ext>
              </a:extLst>
            </p:cNvPr>
            <p:cNvSpPr/>
            <p:nvPr/>
          </p:nvSpPr>
          <p:spPr>
            <a:xfrm>
              <a:off x="3100305" y="1291701"/>
              <a:ext cx="84029" cy="84057"/>
            </a:xfrm>
            <a:custGeom>
              <a:avLst/>
              <a:gdLst/>
              <a:ahLst/>
              <a:cxnLst/>
              <a:rect l="l" t="t" r="r" b="b"/>
              <a:pathLst>
                <a:path w="3018" h="3019" extrusionOk="0">
                  <a:moveTo>
                    <a:pt x="1509" y="1"/>
                  </a:moveTo>
                  <a:cubicBezTo>
                    <a:pt x="676" y="1"/>
                    <a:pt x="0" y="676"/>
                    <a:pt x="0" y="1509"/>
                  </a:cubicBezTo>
                  <a:cubicBezTo>
                    <a:pt x="0" y="2342"/>
                    <a:pt x="676" y="3018"/>
                    <a:pt x="1509" y="3018"/>
                  </a:cubicBezTo>
                  <a:cubicBezTo>
                    <a:pt x="2342" y="3018"/>
                    <a:pt x="3018" y="2342"/>
                    <a:pt x="3018" y="1509"/>
                  </a:cubicBezTo>
                  <a:cubicBezTo>
                    <a:pt x="3018" y="676"/>
                    <a:pt x="2342" y="1"/>
                    <a:pt x="15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3368;p62">
              <a:extLst>
                <a:ext uri="{FF2B5EF4-FFF2-40B4-BE49-F238E27FC236}">
                  <a16:creationId xmlns:a16="http://schemas.microsoft.com/office/drawing/2014/main" id="{DDFCD980-B2AD-8516-B16B-C60A676F498D}"/>
                </a:ext>
              </a:extLst>
            </p:cNvPr>
            <p:cNvSpPr/>
            <p:nvPr/>
          </p:nvSpPr>
          <p:spPr>
            <a:xfrm>
              <a:off x="3092788" y="1317427"/>
              <a:ext cx="99064" cy="32659"/>
            </a:xfrm>
            <a:custGeom>
              <a:avLst/>
              <a:gdLst/>
              <a:ahLst/>
              <a:cxnLst/>
              <a:rect l="l" t="t" r="r" b="b"/>
              <a:pathLst>
                <a:path w="3558" h="1173" extrusionOk="0">
                  <a:moveTo>
                    <a:pt x="587" y="0"/>
                  </a:moveTo>
                  <a:cubicBezTo>
                    <a:pt x="263" y="0"/>
                    <a:pt x="1" y="262"/>
                    <a:pt x="1" y="585"/>
                  </a:cubicBezTo>
                  <a:cubicBezTo>
                    <a:pt x="1" y="910"/>
                    <a:pt x="263" y="1172"/>
                    <a:pt x="587" y="1172"/>
                  </a:cubicBezTo>
                  <a:lnTo>
                    <a:pt x="2972" y="1172"/>
                  </a:lnTo>
                  <a:cubicBezTo>
                    <a:pt x="3295" y="1172"/>
                    <a:pt x="3557" y="910"/>
                    <a:pt x="3557" y="585"/>
                  </a:cubicBezTo>
                  <a:cubicBezTo>
                    <a:pt x="3557" y="262"/>
                    <a:pt x="3295" y="0"/>
                    <a:pt x="2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3369;p62">
              <a:extLst>
                <a:ext uri="{FF2B5EF4-FFF2-40B4-BE49-F238E27FC236}">
                  <a16:creationId xmlns:a16="http://schemas.microsoft.com/office/drawing/2014/main" id="{F6641DA0-70B2-8B23-69F0-7F682F686701}"/>
                </a:ext>
              </a:extLst>
            </p:cNvPr>
            <p:cNvSpPr/>
            <p:nvPr/>
          </p:nvSpPr>
          <p:spPr>
            <a:xfrm>
              <a:off x="3256866" y="1503975"/>
              <a:ext cx="100456" cy="42710"/>
            </a:xfrm>
            <a:custGeom>
              <a:avLst/>
              <a:gdLst/>
              <a:ahLst/>
              <a:cxnLst/>
              <a:rect l="l" t="t" r="r" b="b"/>
              <a:pathLst>
                <a:path w="3608" h="1534" extrusionOk="0">
                  <a:moveTo>
                    <a:pt x="388" y="1"/>
                  </a:moveTo>
                  <a:cubicBezTo>
                    <a:pt x="174" y="1"/>
                    <a:pt x="1" y="174"/>
                    <a:pt x="1" y="387"/>
                  </a:cubicBezTo>
                  <a:lnTo>
                    <a:pt x="1" y="1147"/>
                  </a:lnTo>
                  <a:cubicBezTo>
                    <a:pt x="1" y="1361"/>
                    <a:pt x="174" y="1534"/>
                    <a:pt x="388" y="1534"/>
                  </a:cubicBezTo>
                  <a:lnTo>
                    <a:pt x="3221" y="1534"/>
                  </a:lnTo>
                  <a:cubicBezTo>
                    <a:pt x="3434" y="1534"/>
                    <a:pt x="3607" y="1361"/>
                    <a:pt x="3607" y="1147"/>
                  </a:cubicBezTo>
                  <a:lnTo>
                    <a:pt x="3607" y="387"/>
                  </a:lnTo>
                  <a:cubicBezTo>
                    <a:pt x="3607" y="174"/>
                    <a:pt x="3434" y="1"/>
                    <a:pt x="3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5" name="Google Shape;2177;p37">
            <a:extLst>
              <a:ext uri="{FF2B5EF4-FFF2-40B4-BE49-F238E27FC236}">
                <a16:creationId xmlns:a16="http://schemas.microsoft.com/office/drawing/2014/main" id="{F5C19CD1-55B6-920D-7DCB-3BCC76632FC4}"/>
              </a:ext>
            </a:extLst>
          </p:cNvPr>
          <p:cNvSpPr txBox="1">
            <a:spLocks noGrp="1"/>
          </p:cNvSpPr>
          <p:nvPr/>
        </p:nvSpPr>
        <p:spPr>
          <a:xfrm>
            <a:off x="8206375" y="4382272"/>
            <a:ext cx="544089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13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835351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39"/>
          <p:cNvSpPr/>
          <p:nvPr/>
        </p:nvSpPr>
        <p:spPr>
          <a:xfrm>
            <a:off x="1271376" y="1132201"/>
            <a:ext cx="1245895" cy="1148568"/>
          </a:xfrm>
          <a:custGeom>
            <a:avLst/>
            <a:gdLst/>
            <a:ahLst/>
            <a:cxnLst/>
            <a:rect l="l" t="t" r="r" b="b"/>
            <a:pathLst>
              <a:path w="21493" h="19814" extrusionOk="0">
                <a:moveTo>
                  <a:pt x="15473" y="1"/>
                </a:moveTo>
                <a:cubicBezTo>
                  <a:pt x="14968" y="1"/>
                  <a:pt x="14459" y="79"/>
                  <a:pt x="13954" y="241"/>
                </a:cubicBezTo>
                <a:cubicBezTo>
                  <a:pt x="12920" y="574"/>
                  <a:pt x="11997" y="1152"/>
                  <a:pt x="11015" y="1600"/>
                </a:cubicBezTo>
                <a:cubicBezTo>
                  <a:pt x="10454" y="1816"/>
                  <a:pt x="9874" y="1951"/>
                  <a:pt x="9279" y="2041"/>
                </a:cubicBezTo>
                <a:cubicBezTo>
                  <a:pt x="7450" y="2261"/>
                  <a:pt x="5580" y="2270"/>
                  <a:pt x="3913" y="3160"/>
                </a:cubicBezTo>
                <a:cubicBezTo>
                  <a:pt x="2185" y="4081"/>
                  <a:pt x="1007" y="5885"/>
                  <a:pt x="489" y="7735"/>
                </a:cubicBezTo>
                <a:cubicBezTo>
                  <a:pt x="0" y="9482"/>
                  <a:pt x="46" y="11457"/>
                  <a:pt x="684" y="13160"/>
                </a:cubicBezTo>
                <a:cubicBezTo>
                  <a:pt x="746" y="13326"/>
                  <a:pt x="814" y="13489"/>
                  <a:pt x="884" y="13650"/>
                </a:cubicBezTo>
                <a:cubicBezTo>
                  <a:pt x="1462" y="15173"/>
                  <a:pt x="2479" y="16548"/>
                  <a:pt x="3737" y="17553"/>
                </a:cubicBezTo>
                <a:cubicBezTo>
                  <a:pt x="5549" y="18999"/>
                  <a:pt x="7723" y="19800"/>
                  <a:pt x="10051" y="19814"/>
                </a:cubicBezTo>
                <a:cubicBezTo>
                  <a:pt x="10073" y="19814"/>
                  <a:pt x="10095" y="19814"/>
                  <a:pt x="10117" y="19814"/>
                </a:cubicBezTo>
                <a:cubicBezTo>
                  <a:pt x="14792" y="19814"/>
                  <a:pt x="19404" y="16777"/>
                  <a:pt x="20856" y="12270"/>
                </a:cubicBezTo>
                <a:cubicBezTo>
                  <a:pt x="21260" y="11015"/>
                  <a:pt x="21492" y="9633"/>
                  <a:pt x="21473" y="8313"/>
                </a:cubicBezTo>
                <a:cubicBezTo>
                  <a:pt x="21467" y="7987"/>
                  <a:pt x="21444" y="7655"/>
                  <a:pt x="21403" y="7328"/>
                </a:cubicBezTo>
                <a:cubicBezTo>
                  <a:pt x="21340" y="6580"/>
                  <a:pt x="21207" y="5839"/>
                  <a:pt x="21005" y="5121"/>
                </a:cubicBezTo>
                <a:cubicBezTo>
                  <a:pt x="20971" y="5001"/>
                  <a:pt x="20934" y="4880"/>
                  <a:pt x="20895" y="4762"/>
                </a:cubicBezTo>
                <a:cubicBezTo>
                  <a:pt x="20727" y="3980"/>
                  <a:pt x="20448" y="3227"/>
                  <a:pt x="19991" y="2559"/>
                </a:cubicBezTo>
                <a:cubicBezTo>
                  <a:pt x="19406" y="1707"/>
                  <a:pt x="18634" y="936"/>
                  <a:pt x="17682" y="500"/>
                </a:cubicBezTo>
                <a:cubicBezTo>
                  <a:pt x="16971" y="174"/>
                  <a:pt x="16226" y="1"/>
                  <a:pt x="154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4" name="Google Shape;2254;p39"/>
          <p:cNvSpPr txBox="1">
            <a:spLocks noGrp="1"/>
          </p:cNvSpPr>
          <p:nvPr>
            <p:ph type="title"/>
          </p:nvPr>
        </p:nvSpPr>
        <p:spPr>
          <a:xfrm>
            <a:off x="1291500" y="2400499"/>
            <a:ext cx="3280500" cy="150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 đợi</a:t>
            </a:r>
            <a:endParaRPr/>
          </a:p>
        </p:txBody>
      </p:sp>
      <p:sp>
        <p:nvSpPr>
          <p:cNvPr id="2255" name="Google Shape;2255;p39"/>
          <p:cNvSpPr txBox="1">
            <a:spLocks noGrp="1"/>
          </p:cNvSpPr>
          <p:nvPr>
            <p:ph type="title" idx="2"/>
          </p:nvPr>
        </p:nvSpPr>
        <p:spPr>
          <a:xfrm>
            <a:off x="1291500" y="12415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73" name="Google Shape;2273;p39"/>
          <p:cNvSpPr/>
          <p:nvPr/>
        </p:nvSpPr>
        <p:spPr>
          <a:xfrm>
            <a:off x="8" y="-7"/>
            <a:ext cx="1190838" cy="333300"/>
          </a:xfrm>
          <a:custGeom>
            <a:avLst/>
            <a:gdLst/>
            <a:ahLst/>
            <a:cxnLst/>
            <a:rect l="l" t="t" r="r" b="b"/>
            <a:pathLst>
              <a:path w="13056" h="3654" extrusionOk="0">
                <a:moveTo>
                  <a:pt x="12825" y="0"/>
                </a:moveTo>
                <a:cubicBezTo>
                  <a:pt x="12738" y="0"/>
                  <a:pt x="12656" y="56"/>
                  <a:pt x="12627" y="144"/>
                </a:cubicBezTo>
                <a:cubicBezTo>
                  <a:pt x="12627" y="146"/>
                  <a:pt x="12522" y="458"/>
                  <a:pt x="12244" y="880"/>
                </a:cubicBezTo>
                <a:cubicBezTo>
                  <a:pt x="12180" y="974"/>
                  <a:pt x="12207" y="1103"/>
                  <a:pt x="12301" y="1165"/>
                </a:cubicBezTo>
                <a:cubicBezTo>
                  <a:pt x="12336" y="1190"/>
                  <a:pt x="12377" y="1201"/>
                  <a:pt x="12416" y="1201"/>
                </a:cubicBezTo>
                <a:cubicBezTo>
                  <a:pt x="12483" y="1201"/>
                  <a:pt x="12549" y="1169"/>
                  <a:pt x="12588" y="1108"/>
                </a:cubicBezTo>
                <a:cubicBezTo>
                  <a:pt x="12902" y="635"/>
                  <a:pt x="13017" y="284"/>
                  <a:pt x="13020" y="270"/>
                </a:cubicBezTo>
                <a:cubicBezTo>
                  <a:pt x="13056" y="162"/>
                  <a:pt x="12996" y="45"/>
                  <a:pt x="12888" y="10"/>
                </a:cubicBezTo>
                <a:cubicBezTo>
                  <a:pt x="12867" y="3"/>
                  <a:pt x="12846" y="0"/>
                  <a:pt x="12825" y="0"/>
                </a:cubicBezTo>
                <a:close/>
                <a:moveTo>
                  <a:pt x="238" y="806"/>
                </a:moveTo>
                <a:cubicBezTo>
                  <a:pt x="169" y="806"/>
                  <a:pt x="102" y="840"/>
                  <a:pt x="63" y="903"/>
                </a:cubicBezTo>
                <a:cubicBezTo>
                  <a:pt x="1" y="999"/>
                  <a:pt x="29" y="1126"/>
                  <a:pt x="127" y="1188"/>
                </a:cubicBezTo>
                <a:cubicBezTo>
                  <a:pt x="128" y="1188"/>
                  <a:pt x="180" y="1222"/>
                  <a:pt x="276" y="1279"/>
                </a:cubicBezTo>
                <a:cubicBezTo>
                  <a:pt x="309" y="1298"/>
                  <a:pt x="345" y="1309"/>
                  <a:pt x="382" y="1309"/>
                </a:cubicBezTo>
                <a:cubicBezTo>
                  <a:pt x="451" y="1309"/>
                  <a:pt x="520" y="1273"/>
                  <a:pt x="559" y="1208"/>
                </a:cubicBezTo>
                <a:cubicBezTo>
                  <a:pt x="618" y="1110"/>
                  <a:pt x="586" y="983"/>
                  <a:pt x="488" y="924"/>
                </a:cubicBezTo>
                <a:cubicBezTo>
                  <a:pt x="398" y="869"/>
                  <a:pt x="348" y="839"/>
                  <a:pt x="348" y="837"/>
                </a:cubicBezTo>
                <a:cubicBezTo>
                  <a:pt x="314" y="816"/>
                  <a:pt x="275" y="806"/>
                  <a:pt x="238" y="806"/>
                </a:cubicBezTo>
                <a:close/>
                <a:moveTo>
                  <a:pt x="1155" y="1332"/>
                </a:moveTo>
                <a:cubicBezTo>
                  <a:pt x="1082" y="1332"/>
                  <a:pt x="1010" y="1372"/>
                  <a:pt x="972" y="1442"/>
                </a:cubicBezTo>
                <a:cubicBezTo>
                  <a:pt x="919" y="1541"/>
                  <a:pt x="956" y="1667"/>
                  <a:pt x="1057" y="1720"/>
                </a:cubicBezTo>
                <a:cubicBezTo>
                  <a:pt x="1319" y="1860"/>
                  <a:pt x="1587" y="1998"/>
                  <a:pt x="1856" y="2127"/>
                </a:cubicBezTo>
                <a:cubicBezTo>
                  <a:pt x="1885" y="2142"/>
                  <a:pt x="1916" y="2147"/>
                  <a:pt x="1947" y="2147"/>
                </a:cubicBezTo>
                <a:cubicBezTo>
                  <a:pt x="2023" y="2147"/>
                  <a:pt x="2097" y="2104"/>
                  <a:pt x="2133" y="2030"/>
                </a:cubicBezTo>
                <a:cubicBezTo>
                  <a:pt x="2182" y="1927"/>
                  <a:pt x="2138" y="1805"/>
                  <a:pt x="2035" y="1755"/>
                </a:cubicBezTo>
                <a:cubicBezTo>
                  <a:pt x="1773" y="1628"/>
                  <a:pt x="1509" y="1493"/>
                  <a:pt x="1252" y="1357"/>
                </a:cubicBezTo>
                <a:cubicBezTo>
                  <a:pt x="1221" y="1340"/>
                  <a:pt x="1188" y="1332"/>
                  <a:pt x="1155" y="1332"/>
                </a:cubicBezTo>
                <a:close/>
                <a:moveTo>
                  <a:pt x="11860" y="1477"/>
                </a:moveTo>
                <a:cubicBezTo>
                  <a:pt x="11806" y="1477"/>
                  <a:pt x="11752" y="1497"/>
                  <a:pt x="11713" y="1539"/>
                </a:cubicBezTo>
                <a:cubicBezTo>
                  <a:pt x="11518" y="1741"/>
                  <a:pt x="11303" y="1931"/>
                  <a:pt x="11073" y="2099"/>
                </a:cubicBezTo>
                <a:cubicBezTo>
                  <a:pt x="10981" y="2168"/>
                  <a:pt x="10961" y="2298"/>
                  <a:pt x="11029" y="2390"/>
                </a:cubicBezTo>
                <a:cubicBezTo>
                  <a:pt x="11069" y="2445"/>
                  <a:pt x="11131" y="2473"/>
                  <a:pt x="11195" y="2473"/>
                </a:cubicBezTo>
                <a:cubicBezTo>
                  <a:pt x="11238" y="2473"/>
                  <a:pt x="11280" y="2461"/>
                  <a:pt x="11317" y="2432"/>
                </a:cubicBezTo>
                <a:cubicBezTo>
                  <a:pt x="11567" y="2250"/>
                  <a:pt x="11799" y="2046"/>
                  <a:pt x="12010" y="1826"/>
                </a:cubicBezTo>
                <a:cubicBezTo>
                  <a:pt x="12088" y="1745"/>
                  <a:pt x="12087" y="1614"/>
                  <a:pt x="12005" y="1534"/>
                </a:cubicBezTo>
                <a:cubicBezTo>
                  <a:pt x="11964" y="1496"/>
                  <a:pt x="11912" y="1477"/>
                  <a:pt x="11860" y="1477"/>
                </a:cubicBezTo>
                <a:close/>
                <a:moveTo>
                  <a:pt x="2752" y="2103"/>
                </a:moveTo>
                <a:cubicBezTo>
                  <a:pt x="2672" y="2103"/>
                  <a:pt x="2596" y="2150"/>
                  <a:pt x="2563" y="2228"/>
                </a:cubicBezTo>
                <a:cubicBezTo>
                  <a:pt x="2517" y="2333"/>
                  <a:pt x="2567" y="2453"/>
                  <a:pt x="2671" y="2500"/>
                </a:cubicBezTo>
                <a:cubicBezTo>
                  <a:pt x="2950" y="2620"/>
                  <a:pt x="3230" y="2732"/>
                  <a:pt x="3503" y="2834"/>
                </a:cubicBezTo>
                <a:cubicBezTo>
                  <a:pt x="3527" y="2843"/>
                  <a:pt x="3550" y="2849"/>
                  <a:pt x="3575" y="2849"/>
                </a:cubicBezTo>
                <a:cubicBezTo>
                  <a:pt x="3658" y="2849"/>
                  <a:pt x="3738" y="2797"/>
                  <a:pt x="3768" y="2714"/>
                </a:cubicBezTo>
                <a:cubicBezTo>
                  <a:pt x="3809" y="2608"/>
                  <a:pt x="3754" y="2489"/>
                  <a:pt x="3648" y="2448"/>
                </a:cubicBezTo>
                <a:cubicBezTo>
                  <a:pt x="3382" y="2347"/>
                  <a:pt x="3107" y="2237"/>
                  <a:pt x="2834" y="2120"/>
                </a:cubicBezTo>
                <a:cubicBezTo>
                  <a:pt x="2807" y="2108"/>
                  <a:pt x="2779" y="2103"/>
                  <a:pt x="2752" y="2103"/>
                </a:cubicBezTo>
                <a:close/>
                <a:moveTo>
                  <a:pt x="10443" y="2526"/>
                </a:moveTo>
                <a:cubicBezTo>
                  <a:pt x="10411" y="2526"/>
                  <a:pt x="10378" y="2533"/>
                  <a:pt x="10348" y="2549"/>
                </a:cubicBezTo>
                <a:cubicBezTo>
                  <a:pt x="10100" y="2677"/>
                  <a:pt x="9836" y="2790"/>
                  <a:pt x="9563" y="2886"/>
                </a:cubicBezTo>
                <a:cubicBezTo>
                  <a:pt x="9455" y="2923"/>
                  <a:pt x="9398" y="3042"/>
                  <a:pt x="9435" y="3150"/>
                </a:cubicBezTo>
                <a:cubicBezTo>
                  <a:pt x="9464" y="3235"/>
                  <a:pt x="9545" y="3288"/>
                  <a:pt x="9630" y="3288"/>
                </a:cubicBezTo>
                <a:cubicBezTo>
                  <a:pt x="9653" y="3288"/>
                  <a:pt x="9676" y="3285"/>
                  <a:pt x="9698" y="3276"/>
                </a:cubicBezTo>
                <a:cubicBezTo>
                  <a:pt x="9990" y="3175"/>
                  <a:pt x="10274" y="3054"/>
                  <a:pt x="10538" y="2916"/>
                </a:cubicBezTo>
                <a:cubicBezTo>
                  <a:pt x="10640" y="2865"/>
                  <a:pt x="10679" y="2739"/>
                  <a:pt x="10626" y="2638"/>
                </a:cubicBezTo>
                <a:cubicBezTo>
                  <a:pt x="10590" y="2567"/>
                  <a:pt x="10518" y="2526"/>
                  <a:pt x="10443" y="2526"/>
                </a:cubicBezTo>
                <a:close/>
                <a:moveTo>
                  <a:pt x="4414" y="2724"/>
                </a:moveTo>
                <a:cubicBezTo>
                  <a:pt x="4326" y="2724"/>
                  <a:pt x="4244" y="2781"/>
                  <a:pt x="4217" y="2870"/>
                </a:cubicBezTo>
                <a:cubicBezTo>
                  <a:pt x="4181" y="2978"/>
                  <a:pt x="4243" y="3095"/>
                  <a:pt x="4351" y="3129"/>
                </a:cubicBezTo>
                <a:cubicBezTo>
                  <a:pt x="4646" y="3221"/>
                  <a:pt x="4936" y="3302"/>
                  <a:pt x="5218" y="3371"/>
                </a:cubicBezTo>
                <a:cubicBezTo>
                  <a:pt x="5234" y="3375"/>
                  <a:pt x="5252" y="3377"/>
                  <a:pt x="5268" y="3377"/>
                </a:cubicBezTo>
                <a:cubicBezTo>
                  <a:pt x="5360" y="3377"/>
                  <a:pt x="5445" y="3315"/>
                  <a:pt x="5468" y="3219"/>
                </a:cubicBezTo>
                <a:cubicBezTo>
                  <a:pt x="5494" y="3109"/>
                  <a:pt x="5427" y="2998"/>
                  <a:pt x="5315" y="2969"/>
                </a:cubicBezTo>
                <a:cubicBezTo>
                  <a:pt x="5044" y="2904"/>
                  <a:pt x="4761" y="2824"/>
                  <a:pt x="4475" y="2733"/>
                </a:cubicBezTo>
                <a:cubicBezTo>
                  <a:pt x="4455" y="2727"/>
                  <a:pt x="4435" y="2724"/>
                  <a:pt x="4414" y="2724"/>
                </a:cubicBezTo>
                <a:close/>
                <a:moveTo>
                  <a:pt x="8778" y="3111"/>
                </a:moveTo>
                <a:cubicBezTo>
                  <a:pt x="8764" y="3111"/>
                  <a:pt x="8749" y="3113"/>
                  <a:pt x="8734" y="3116"/>
                </a:cubicBezTo>
                <a:cubicBezTo>
                  <a:pt x="8633" y="3138"/>
                  <a:pt x="8530" y="3157"/>
                  <a:pt x="8425" y="3175"/>
                </a:cubicBezTo>
                <a:cubicBezTo>
                  <a:pt x="8253" y="3205"/>
                  <a:pt x="8071" y="3226"/>
                  <a:pt x="7887" y="3239"/>
                </a:cubicBezTo>
                <a:cubicBezTo>
                  <a:pt x="7773" y="3247"/>
                  <a:pt x="7688" y="3345"/>
                  <a:pt x="7695" y="3460"/>
                </a:cubicBezTo>
                <a:cubicBezTo>
                  <a:pt x="7702" y="3568"/>
                  <a:pt x="7795" y="3651"/>
                  <a:pt x="7901" y="3651"/>
                </a:cubicBezTo>
                <a:lnTo>
                  <a:pt x="7915" y="3651"/>
                </a:lnTo>
                <a:cubicBezTo>
                  <a:pt x="8113" y="3637"/>
                  <a:pt x="8308" y="3614"/>
                  <a:pt x="8494" y="3582"/>
                </a:cubicBezTo>
                <a:cubicBezTo>
                  <a:pt x="8604" y="3565"/>
                  <a:pt x="8714" y="3543"/>
                  <a:pt x="8821" y="3520"/>
                </a:cubicBezTo>
                <a:cubicBezTo>
                  <a:pt x="8932" y="3497"/>
                  <a:pt x="9003" y="3387"/>
                  <a:pt x="8980" y="3276"/>
                </a:cubicBezTo>
                <a:cubicBezTo>
                  <a:pt x="8959" y="3179"/>
                  <a:pt x="8874" y="3111"/>
                  <a:pt x="8778" y="3111"/>
                </a:cubicBezTo>
                <a:close/>
                <a:moveTo>
                  <a:pt x="6135" y="3142"/>
                </a:moveTo>
                <a:cubicBezTo>
                  <a:pt x="6035" y="3142"/>
                  <a:pt x="5948" y="3215"/>
                  <a:pt x="5932" y="3315"/>
                </a:cubicBezTo>
                <a:cubicBezTo>
                  <a:pt x="5914" y="3428"/>
                  <a:pt x="5991" y="3534"/>
                  <a:pt x="6104" y="3552"/>
                </a:cubicBezTo>
                <a:cubicBezTo>
                  <a:pt x="6412" y="3602"/>
                  <a:pt x="6715" y="3635"/>
                  <a:pt x="7004" y="3653"/>
                </a:cubicBezTo>
                <a:lnTo>
                  <a:pt x="7017" y="3653"/>
                </a:lnTo>
                <a:cubicBezTo>
                  <a:pt x="7125" y="3653"/>
                  <a:pt x="7215" y="3570"/>
                  <a:pt x="7222" y="3460"/>
                </a:cubicBezTo>
                <a:cubicBezTo>
                  <a:pt x="7229" y="3345"/>
                  <a:pt x="7142" y="3247"/>
                  <a:pt x="7029" y="3240"/>
                </a:cubicBezTo>
                <a:cubicBezTo>
                  <a:pt x="6753" y="3224"/>
                  <a:pt x="6464" y="3192"/>
                  <a:pt x="6170" y="3145"/>
                </a:cubicBezTo>
                <a:cubicBezTo>
                  <a:pt x="6158" y="3143"/>
                  <a:pt x="6146" y="3142"/>
                  <a:pt x="6135" y="314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E61CAE5-D911-CDFB-BAF6-602505D8D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1192" y="931500"/>
            <a:ext cx="3280499" cy="3280499"/>
          </a:xfrm>
          <a:prstGeom prst="rect">
            <a:avLst/>
          </a:prstGeom>
        </p:spPr>
      </p:pic>
      <p:sp>
        <p:nvSpPr>
          <p:cNvPr id="4" name="Google Shape;2177;p37">
            <a:extLst>
              <a:ext uri="{FF2B5EF4-FFF2-40B4-BE49-F238E27FC236}">
                <a16:creationId xmlns:a16="http://schemas.microsoft.com/office/drawing/2014/main" id="{F5E20E8D-1FFC-26D7-F86E-7CFAF7C7B917}"/>
              </a:ext>
            </a:extLst>
          </p:cNvPr>
          <p:cNvSpPr txBox="1">
            <a:spLocks noGrp="1"/>
          </p:cNvSpPr>
          <p:nvPr/>
        </p:nvSpPr>
        <p:spPr>
          <a:xfrm>
            <a:off x="7953614" y="4211999"/>
            <a:ext cx="544089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14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342055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Google Shape;3253;p61"/>
          <p:cNvSpPr/>
          <p:nvPr/>
        </p:nvSpPr>
        <p:spPr>
          <a:xfrm>
            <a:off x="1883500" y="2729000"/>
            <a:ext cx="189000" cy="17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4" name="Google Shape;3254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Kết quả mong đợi…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3255" name="Google Shape;3255;p61"/>
          <p:cNvSpPr txBox="1"/>
          <p:nvPr/>
        </p:nvSpPr>
        <p:spPr>
          <a:xfrm flipH="1">
            <a:off x="906400" y="3070200"/>
            <a:ext cx="2143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rPr>
              <a:t>Hoàn thiện tính năng</a:t>
            </a:r>
            <a:endParaRPr sz="2400" b="1">
              <a:solidFill>
                <a:schemeClr val="accen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257" name="Google Shape;3257;p61"/>
          <p:cNvSpPr txBox="1"/>
          <p:nvPr/>
        </p:nvSpPr>
        <p:spPr>
          <a:xfrm flipH="1">
            <a:off x="3313617" y="3070200"/>
            <a:ext cx="2364364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rPr>
              <a:t>Giải quyết vấn đề thực tế</a:t>
            </a:r>
            <a:endParaRPr sz="2400" b="1">
              <a:solidFill>
                <a:schemeClr val="accen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259" name="Google Shape;3259;p61"/>
          <p:cNvSpPr txBox="1"/>
          <p:nvPr/>
        </p:nvSpPr>
        <p:spPr>
          <a:xfrm flipH="1">
            <a:off x="5928774" y="3070200"/>
            <a:ext cx="2474452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rPr>
              <a:t>Có khả năng thương mại hoá</a:t>
            </a:r>
            <a:endParaRPr sz="2400" b="1">
              <a:solidFill>
                <a:schemeClr val="accen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307" name="Google Shape;3307;p61"/>
          <p:cNvSpPr/>
          <p:nvPr/>
        </p:nvSpPr>
        <p:spPr>
          <a:xfrm>
            <a:off x="8027866" y="1215773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8" name="Google Shape;3308;p61"/>
          <p:cNvGrpSpPr/>
          <p:nvPr/>
        </p:nvGrpSpPr>
        <p:grpSpPr>
          <a:xfrm rot="-447293">
            <a:off x="8142889" y="394025"/>
            <a:ext cx="878501" cy="1830261"/>
            <a:chOff x="503795" y="323625"/>
            <a:chExt cx="502785" cy="1047439"/>
          </a:xfrm>
        </p:grpSpPr>
        <p:sp>
          <p:nvSpPr>
            <p:cNvPr id="3309" name="Google Shape;3309;p61"/>
            <p:cNvSpPr/>
            <p:nvPr/>
          </p:nvSpPr>
          <p:spPr>
            <a:xfrm>
              <a:off x="674039" y="389120"/>
              <a:ext cx="173925" cy="283742"/>
            </a:xfrm>
            <a:custGeom>
              <a:avLst/>
              <a:gdLst/>
              <a:ahLst/>
              <a:cxnLst/>
              <a:rect l="l" t="t" r="r" b="b"/>
              <a:pathLst>
                <a:path w="3261" h="5320" extrusionOk="0">
                  <a:moveTo>
                    <a:pt x="610" y="1"/>
                  </a:moveTo>
                  <a:cubicBezTo>
                    <a:pt x="438" y="1"/>
                    <a:pt x="238" y="35"/>
                    <a:pt x="0" y="105"/>
                  </a:cubicBezTo>
                  <a:lnTo>
                    <a:pt x="220" y="665"/>
                  </a:lnTo>
                  <a:cubicBezTo>
                    <a:pt x="279" y="654"/>
                    <a:pt x="343" y="647"/>
                    <a:pt x="411" y="647"/>
                  </a:cubicBezTo>
                  <a:cubicBezTo>
                    <a:pt x="687" y="647"/>
                    <a:pt x="1017" y="768"/>
                    <a:pt x="1211" y="1262"/>
                  </a:cubicBezTo>
                  <a:lnTo>
                    <a:pt x="2513" y="4590"/>
                  </a:lnTo>
                  <a:cubicBezTo>
                    <a:pt x="2727" y="5136"/>
                    <a:pt x="2906" y="5320"/>
                    <a:pt x="3030" y="5320"/>
                  </a:cubicBezTo>
                  <a:cubicBezTo>
                    <a:pt x="3196" y="5320"/>
                    <a:pt x="3260" y="4986"/>
                    <a:pt x="3169" y="4753"/>
                  </a:cubicBezTo>
                  <a:lnTo>
                    <a:pt x="1774" y="1189"/>
                  </a:lnTo>
                  <a:cubicBezTo>
                    <a:pt x="1470" y="411"/>
                    <a:pt x="1207" y="1"/>
                    <a:pt x="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61"/>
            <p:cNvSpPr/>
            <p:nvPr/>
          </p:nvSpPr>
          <p:spPr>
            <a:xfrm>
              <a:off x="515529" y="323625"/>
              <a:ext cx="92803" cy="61655"/>
            </a:xfrm>
            <a:custGeom>
              <a:avLst/>
              <a:gdLst/>
              <a:ahLst/>
              <a:cxnLst/>
              <a:rect l="l" t="t" r="r" b="b"/>
              <a:pathLst>
                <a:path w="1740" h="1156" extrusionOk="0">
                  <a:moveTo>
                    <a:pt x="1159" y="1"/>
                  </a:moveTo>
                  <a:cubicBezTo>
                    <a:pt x="996" y="1"/>
                    <a:pt x="799" y="65"/>
                    <a:pt x="550" y="188"/>
                  </a:cubicBezTo>
                  <a:cubicBezTo>
                    <a:pt x="1" y="459"/>
                    <a:pt x="48" y="741"/>
                    <a:pt x="206" y="1156"/>
                  </a:cubicBezTo>
                  <a:cubicBezTo>
                    <a:pt x="396" y="993"/>
                    <a:pt x="686" y="835"/>
                    <a:pt x="1112" y="663"/>
                  </a:cubicBezTo>
                  <a:cubicBezTo>
                    <a:pt x="1330" y="574"/>
                    <a:pt x="1541" y="516"/>
                    <a:pt x="1739" y="498"/>
                  </a:cubicBezTo>
                  <a:cubicBezTo>
                    <a:pt x="1586" y="158"/>
                    <a:pt x="1414" y="1"/>
                    <a:pt x="1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61"/>
            <p:cNvSpPr/>
            <p:nvPr/>
          </p:nvSpPr>
          <p:spPr>
            <a:xfrm>
              <a:off x="907004" y="1293995"/>
              <a:ext cx="99576" cy="77069"/>
            </a:xfrm>
            <a:custGeom>
              <a:avLst/>
              <a:gdLst/>
              <a:ahLst/>
              <a:cxnLst/>
              <a:rect l="l" t="t" r="r" b="b"/>
              <a:pathLst>
                <a:path w="1867" h="1445" extrusionOk="0">
                  <a:moveTo>
                    <a:pt x="1560" y="0"/>
                  </a:moveTo>
                  <a:cubicBezTo>
                    <a:pt x="1461" y="264"/>
                    <a:pt x="1218" y="465"/>
                    <a:pt x="779" y="636"/>
                  </a:cubicBezTo>
                  <a:cubicBezTo>
                    <a:pt x="582" y="713"/>
                    <a:pt x="415" y="754"/>
                    <a:pt x="269" y="754"/>
                  </a:cubicBezTo>
                  <a:cubicBezTo>
                    <a:pt x="172" y="754"/>
                    <a:pt x="83" y="736"/>
                    <a:pt x="1" y="698"/>
                  </a:cubicBezTo>
                  <a:lnTo>
                    <a:pt x="1" y="698"/>
                  </a:lnTo>
                  <a:cubicBezTo>
                    <a:pt x="24" y="764"/>
                    <a:pt x="63" y="847"/>
                    <a:pt x="128" y="948"/>
                  </a:cubicBezTo>
                  <a:cubicBezTo>
                    <a:pt x="281" y="1288"/>
                    <a:pt x="453" y="1445"/>
                    <a:pt x="708" y="1445"/>
                  </a:cubicBezTo>
                  <a:cubicBezTo>
                    <a:pt x="871" y="1445"/>
                    <a:pt x="1069" y="1380"/>
                    <a:pt x="1317" y="1258"/>
                  </a:cubicBezTo>
                  <a:cubicBezTo>
                    <a:pt x="1867" y="987"/>
                    <a:pt x="1819" y="704"/>
                    <a:pt x="1661" y="289"/>
                  </a:cubicBezTo>
                  <a:cubicBezTo>
                    <a:pt x="1647" y="224"/>
                    <a:pt x="1606" y="112"/>
                    <a:pt x="1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61"/>
            <p:cNvSpPr/>
            <p:nvPr/>
          </p:nvSpPr>
          <p:spPr>
            <a:xfrm>
              <a:off x="507422" y="350452"/>
              <a:ext cx="283689" cy="403639"/>
            </a:xfrm>
            <a:custGeom>
              <a:avLst/>
              <a:gdLst/>
              <a:ahLst/>
              <a:cxnLst/>
              <a:rect l="l" t="t" r="r" b="b"/>
              <a:pathLst>
                <a:path w="5319" h="7568" extrusionOk="0">
                  <a:moveTo>
                    <a:pt x="2026" y="1"/>
                  </a:moveTo>
                  <a:cubicBezTo>
                    <a:pt x="1433" y="1"/>
                    <a:pt x="762" y="340"/>
                    <a:pt x="358" y="653"/>
                  </a:cubicBezTo>
                  <a:cubicBezTo>
                    <a:pt x="16" y="945"/>
                    <a:pt x="0" y="1255"/>
                    <a:pt x="117" y="1700"/>
                  </a:cubicBezTo>
                  <a:cubicBezTo>
                    <a:pt x="138" y="1788"/>
                    <a:pt x="167" y="1882"/>
                    <a:pt x="200" y="1983"/>
                  </a:cubicBezTo>
                  <a:cubicBezTo>
                    <a:pt x="211" y="2017"/>
                    <a:pt x="222" y="2052"/>
                    <a:pt x="234" y="2090"/>
                  </a:cubicBezTo>
                  <a:cubicBezTo>
                    <a:pt x="353" y="2359"/>
                    <a:pt x="488" y="2715"/>
                    <a:pt x="635" y="3116"/>
                  </a:cubicBezTo>
                  <a:cubicBezTo>
                    <a:pt x="686" y="3254"/>
                    <a:pt x="736" y="3398"/>
                    <a:pt x="792" y="3543"/>
                  </a:cubicBezTo>
                  <a:cubicBezTo>
                    <a:pt x="1888" y="6341"/>
                    <a:pt x="2222" y="7434"/>
                    <a:pt x="3038" y="7551"/>
                  </a:cubicBezTo>
                  <a:cubicBezTo>
                    <a:pt x="3069" y="7562"/>
                    <a:pt x="3112" y="7568"/>
                    <a:pt x="3162" y="7568"/>
                  </a:cubicBezTo>
                  <a:cubicBezTo>
                    <a:pt x="3621" y="7568"/>
                    <a:pt x="4774" y="7143"/>
                    <a:pt x="5010" y="6812"/>
                  </a:cubicBezTo>
                  <a:cubicBezTo>
                    <a:pt x="5318" y="6437"/>
                    <a:pt x="5127" y="5944"/>
                    <a:pt x="4767" y="5028"/>
                  </a:cubicBezTo>
                  <a:lnTo>
                    <a:pt x="3121" y="823"/>
                  </a:lnTo>
                  <a:cubicBezTo>
                    <a:pt x="3091" y="727"/>
                    <a:pt x="3054" y="642"/>
                    <a:pt x="3011" y="566"/>
                  </a:cubicBezTo>
                  <a:cubicBezTo>
                    <a:pt x="2786" y="152"/>
                    <a:pt x="2423" y="1"/>
                    <a:pt x="2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61"/>
            <p:cNvSpPr/>
            <p:nvPr/>
          </p:nvSpPr>
          <p:spPr>
            <a:xfrm>
              <a:off x="518089" y="396373"/>
              <a:ext cx="188806" cy="143044"/>
            </a:xfrm>
            <a:custGeom>
              <a:avLst/>
              <a:gdLst/>
              <a:ahLst/>
              <a:cxnLst/>
              <a:rect l="l" t="t" r="r" b="b"/>
              <a:pathLst>
                <a:path w="3540" h="2682" extrusionOk="0">
                  <a:moveTo>
                    <a:pt x="2937" y="1"/>
                  </a:moveTo>
                  <a:cubicBezTo>
                    <a:pt x="1923" y="288"/>
                    <a:pt x="927" y="628"/>
                    <a:pt x="0" y="1122"/>
                  </a:cubicBezTo>
                  <a:cubicBezTo>
                    <a:pt x="11" y="1156"/>
                    <a:pt x="22" y="1191"/>
                    <a:pt x="34" y="1229"/>
                  </a:cubicBezTo>
                  <a:cubicBezTo>
                    <a:pt x="153" y="1498"/>
                    <a:pt x="288" y="1854"/>
                    <a:pt x="435" y="2255"/>
                  </a:cubicBezTo>
                  <a:cubicBezTo>
                    <a:pt x="486" y="2393"/>
                    <a:pt x="537" y="2537"/>
                    <a:pt x="592" y="2682"/>
                  </a:cubicBezTo>
                  <a:cubicBezTo>
                    <a:pt x="1507" y="2156"/>
                    <a:pt x="2519" y="1821"/>
                    <a:pt x="3539" y="1539"/>
                  </a:cubicBezTo>
                  <a:lnTo>
                    <a:pt x="2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61"/>
            <p:cNvSpPr/>
            <p:nvPr/>
          </p:nvSpPr>
          <p:spPr>
            <a:xfrm>
              <a:off x="669399" y="713768"/>
              <a:ext cx="332384" cy="620446"/>
            </a:xfrm>
            <a:custGeom>
              <a:avLst/>
              <a:gdLst/>
              <a:ahLst/>
              <a:cxnLst/>
              <a:rect l="l" t="t" r="r" b="b"/>
              <a:pathLst>
                <a:path w="6232" h="11633" extrusionOk="0">
                  <a:moveTo>
                    <a:pt x="1973" y="0"/>
                  </a:moveTo>
                  <a:cubicBezTo>
                    <a:pt x="1828" y="178"/>
                    <a:pt x="1571" y="328"/>
                    <a:pt x="1167" y="486"/>
                  </a:cubicBezTo>
                  <a:cubicBezTo>
                    <a:pt x="700" y="668"/>
                    <a:pt x="387" y="753"/>
                    <a:pt x="153" y="753"/>
                  </a:cubicBezTo>
                  <a:cubicBezTo>
                    <a:pt x="98" y="753"/>
                    <a:pt x="48" y="748"/>
                    <a:pt x="1" y="739"/>
                  </a:cubicBezTo>
                  <a:lnTo>
                    <a:pt x="1" y="739"/>
                  </a:lnTo>
                  <a:lnTo>
                    <a:pt x="1982" y="5799"/>
                  </a:lnTo>
                  <a:cubicBezTo>
                    <a:pt x="3486" y="9642"/>
                    <a:pt x="3777" y="11271"/>
                    <a:pt x="4456" y="11577"/>
                  </a:cubicBezTo>
                  <a:cubicBezTo>
                    <a:pt x="4538" y="11615"/>
                    <a:pt x="4627" y="11633"/>
                    <a:pt x="4724" y="11633"/>
                  </a:cubicBezTo>
                  <a:cubicBezTo>
                    <a:pt x="4870" y="11633"/>
                    <a:pt x="5037" y="11592"/>
                    <a:pt x="5234" y="11515"/>
                  </a:cubicBezTo>
                  <a:cubicBezTo>
                    <a:pt x="5673" y="11344"/>
                    <a:pt x="5916" y="11143"/>
                    <a:pt x="6015" y="10879"/>
                  </a:cubicBezTo>
                  <a:cubicBezTo>
                    <a:pt x="6231" y="10307"/>
                    <a:pt x="5772" y="9431"/>
                    <a:pt x="5161" y="7870"/>
                  </a:cubicBezTo>
                  <a:cubicBezTo>
                    <a:pt x="4509" y="6204"/>
                    <a:pt x="2832" y="2098"/>
                    <a:pt x="19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61"/>
            <p:cNvSpPr/>
            <p:nvPr/>
          </p:nvSpPr>
          <p:spPr>
            <a:xfrm>
              <a:off x="579477" y="636966"/>
              <a:ext cx="184699" cy="125604"/>
            </a:xfrm>
            <a:custGeom>
              <a:avLst/>
              <a:gdLst/>
              <a:ahLst/>
              <a:cxnLst/>
              <a:rect l="l" t="t" r="r" b="b"/>
              <a:pathLst>
                <a:path w="3463" h="2355" extrusionOk="0">
                  <a:moveTo>
                    <a:pt x="183" y="0"/>
                  </a:moveTo>
                  <a:cubicBezTo>
                    <a:pt x="94" y="0"/>
                    <a:pt x="0" y="82"/>
                    <a:pt x="42" y="191"/>
                  </a:cubicBezTo>
                  <a:cubicBezTo>
                    <a:pt x="157" y="496"/>
                    <a:pt x="287" y="797"/>
                    <a:pt x="430" y="1089"/>
                  </a:cubicBezTo>
                  <a:cubicBezTo>
                    <a:pt x="568" y="1369"/>
                    <a:pt x="721" y="1648"/>
                    <a:pt x="926" y="1883"/>
                  </a:cubicBezTo>
                  <a:cubicBezTo>
                    <a:pt x="1116" y="2103"/>
                    <a:pt x="1343" y="2275"/>
                    <a:pt x="1633" y="2332"/>
                  </a:cubicBezTo>
                  <a:cubicBezTo>
                    <a:pt x="1712" y="2347"/>
                    <a:pt x="1792" y="2354"/>
                    <a:pt x="1871" y="2354"/>
                  </a:cubicBezTo>
                  <a:cubicBezTo>
                    <a:pt x="2047" y="2354"/>
                    <a:pt x="2224" y="2321"/>
                    <a:pt x="2392" y="2273"/>
                  </a:cubicBezTo>
                  <a:cubicBezTo>
                    <a:pt x="2727" y="2178"/>
                    <a:pt x="3046" y="2016"/>
                    <a:pt x="3336" y="1823"/>
                  </a:cubicBezTo>
                  <a:cubicBezTo>
                    <a:pt x="3462" y="1740"/>
                    <a:pt x="3368" y="1571"/>
                    <a:pt x="3246" y="1571"/>
                  </a:cubicBezTo>
                  <a:cubicBezTo>
                    <a:pt x="3220" y="1571"/>
                    <a:pt x="3193" y="1579"/>
                    <a:pt x="3166" y="1596"/>
                  </a:cubicBezTo>
                  <a:cubicBezTo>
                    <a:pt x="2929" y="1754"/>
                    <a:pt x="2672" y="1883"/>
                    <a:pt x="2401" y="1974"/>
                  </a:cubicBezTo>
                  <a:cubicBezTo>
                    <a:pt x="2234" y="2031"/>
                    <a:pt x="2056" y="2072"/>
                    <a:pt x="1878" y="2072"/>
                  </a:cubicBezTo>
                  <a:cubicBezTo>
                    <a:pt x="1835" y="2072"/>
                    <a:pt x="1792" y="2069"/>
                    <a:pt x="1749" y="2064"/>
                  </a:cubicBezTo>
                  <a:cubicBezTo>
                    <a:pt x="1508" y="2034"/>
                    <a:pt x="1320" y="1903"/>
                    <a:pt x="1162" y="1724"/>
                  </a:cubicBezTo>
                  <a:cubicBezTo>
                    <a:pt x="978" y="1513"/>
                    <a:pt x="836" y="1270"/>
                    <a:pt x="712" y="1022"/>
                  </a:cubicBezTo>
                  <a:cubicBezTo>
                    <a:pt x="561" y="717"/>
                    <a:pt x="427" y="405"/>
                    <a:pt x="306" y="88"/>
                  </a:cubicBezTo>
                  <a:cubicBezTo>
                    <a:pt x="283" y="26"/>
                    <a:pt x="234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61"/>
            <p:cNvSpPr/>
            <p:nvPr/>
          </p:nvSpPr>
          <p:spPr>
            <a:xfrm>
              <a:off x="658625" y="371626"/>
              <a:ext cx="68695" cy="142724"/>
            </a:xfrm>
            <a:custGeom>
              <a:avLst/>
              <a:gdLst/>
              <a:ahLst/>
              <a:cxnLst/>
              <a:rect l="l" t="t" r="r" b="b"/>
              <a:pathLst>
                <a:path w="1288" h="2676" extrusionOk="0">
                  <a:moveTo>
                    <a:pt x="153" y="0"/>
                  </a:moveTo>
                  <a:cubicBezTo>
                    <a:pt x="136" y="0"/>
                    <a:pt x="119" y="3"/>
                    <a:pt x="103" y="9"/>
                  </a:cubicBezTo>
                  <a:cubicBezTo>
                    <a:pt x="27" y="38"/>
                    <a:pt x="1" y="119"/>
                    <a:pt x="22" y="192"/>
                  </a:cubicBezTo>
                  <a:cubicBezTo>
                    <a:pt x="273" y="1016"/>
                    <a:pt x="596" y="1817"/>
                    <a:pt x="988" y="2586"/>
                  </a:cubicBezTo>
                  <a:cubicBezTo>
                    <a:pt x="1014" y="2638"/>
                    <a:pt x="1063" y="2675"/>
                    <a:pt x="1121" y="2675"/>
                  </a:cubicBezTo>
                  <a:cubicBezTo>
                    <a:pt x="1137" y="2675"/>
                    <a:pt x="1154" y="2672"/>
                    <a:pt x="1172" y="2666"/>
                  </a:cubicBezTo>
                  <a:cubicBezTo>
                    <a:pt x="1237" y="2641"/>
                    <a:pt x="1287" y="2550"/>
                    <a:pt x="1252" y="2481"/>
                  </a:cubicBezTo>
                  <a:cubicBezTo>
                    <a:pt x="862" y="1714"/>
                    <a:pt x="538" y="913"/>
                    <a:pt x="288" y="89"/>
                  </a:cubicBezTo>
                  <a:cubicBezTo>
                    <a:pt x="270" y="33"/>
                    <a:pt x="210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61"/>
            <p:cNvSpPr/>
            <p:nvPr/>
          </p:nvSpPr>
          <p:spPr>
            <a:xfrm>
              <a:off x="807055" y="568857"/>
              <a:ext cx="46775" cy="109070"/>
            </a:xfrm>
            <a:custGeom>
              <a:avLst/>
              <a:gdLst/>
              <a:ahLst/>
              <a:cxnLst/>
              <a:rect l="l" t="t" r="r" b="b"/>
              <a:pathLst>
                <a:path w="877" h="2045" extrusionOk="0">
                  <a:moveTo>
                    <a:pt x="184" y="0"/>
                  </a:moveTo>
                  <a:cubicBezTo>
                    <a:pt x="94" y="0"/>
                    <a:pt x="1" y="82"/>
                    <a:pt x="44" y="192"/>
                  </a:cubicBezTo>
                  <a:lnTo>
                    <a:pt x="400" y="1115"/>
                  </a:lnTo>
                  <a:cubicBezTo>
                    <a:pt x="453" y="1250"/>
                    <a:pt x="523" y="1388"/>
                    <a:pt x="553" y="1530"/>
                  </a:cubicBezTo>
                  <a:cubicBezTo>
                    <a:pt x="570" y="1606"/>
                    <a:pt x="570" y="1750"/>
                    <a:pt x="471" y="1760"/>
                  </a:cubicBezTo>
                  <a:cubicBezTo>
                    <a:pt x="295" y="1781"/>
                    <a:pt x="317" y="2045"/>
                    <a:pt x="482" y="2045"/>
                  </a:cubicBezTo>
                  <a:cubicBezTo>
                    <a:pt x="488" y="2045"/>
                    <a:pt x="493" y="2045"/>
                    <a:pt x="499" y="2044"/>
                  </a:cubicBezTo>
                  <a:cubicBezTo>
                    <a:pt x="673" y="2024"/>
                    <a:pt x="799" y="1884"/>
                    <a:pt x="836" y="1718"/>
                  </a:cubicBezTo>
                  <a:cubicBezTo>
                    <a:pt x="877" y="1539"/>
                    <a:pt x="799" y="1358"/>
                    <a:pt x="735" y="1195"/>
                  </a:cubicBezTo>
                  <a:cubicBezTo>
                    <a:pt x="593" y="827"/>
                    <a:pt x="450" y="456"/>
                    <a:pt x="308" y="88"/>
                  </a:cubicBezTo>
                  <a:cubicBezTo>
                    <a:pt x="284" y="26"/>
                    <a:pt x="23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61"/>
            <p:cNvSpPr/>
            <p:nvPr/>
          </p:nvSpPr>
          <p:spPr>
            <a:xfrm>
              <a:off x="503795" y="353332"/>
              <a:ext cx="68695" cy="81923"/>
            </a:xfrm>
            <a:custGeom>
              <a:avLst/>
              <a:gdLst/>
              <a:ahLst/>
              <a:cxnLst/>
              <a:rect l="l" t="t" r="r" b="b"/>
              <a:pathLst>
                <a:path w="1288" h="1536" extrusionOk="0">
                  <a:moveTo>
                    <a:pt x="1122" y="1"/>
                  </a:moveTo>
                  <a:cubicBezTo>
                    <a:pt x="1105" y="1"/>
                    <a:pt x="1089" y="4"/>
                    <a:pt x="1073" y="12"/>
                  </a:cubicBezTo>
                  <a:cubicBezTo>
                    <a:pt x="782" y="156"/>
                    <a:pt x="520" y="347"/>
                    <a:pt x="304" y="590"/>
                  </a:cubicBezTo>
                  <a:cubicBezTo>
                    <a:pt x="104" y="815"/>
                    <a:pt x="1" y="1109"/>
                    <a:pt x="66" y="1408"/>
                  </a:cubicBezTo>
                  <a:cubicBezTo>
                    <a:pt x="81" y="1478"/>
                    <a:pt x="132" y="1535"/>
                    <a:pt x="206" y="1535"/>
                  </a:cubicBezTo>
                  <a:cubicBezTo>
                    <a:pt x="212" y="1535"/>
                    <a:pt x="217" y="1535"/>
                    <a:pt x="222" y="1534"/>
                  </a:cubicBezTo>
                  <a:cubicBezTo>
                    <a:pt x="292" y="1527"/>
                    <a:pt x="364" y="1454"/>
                    <a:pt x="348" y="1378"/>
                  </a:cubicBezTo>
                  <a:cubicBezTo>
                    <a:pt x="295" y="1135"/>
                    <a:pt x="377" y="930"/>
                    <a:pt x="541" y="749"/>
                  </a:cubicBezTo>
                  <a:cubicBezTo>
                    <a:pt x="720" y="554"/>
                    <a:pt x="940" y="393"/>
                    <a:pt x="1178" y="276"/>
                  </a:cubicBezTo>
                  <a:cubicBezTo>
                    <a:pt x="1247" y="242"/>
                    <a:pt x="1287" y="168"/>
                    <a:pt x="1257" y="93"/>
                  </a:cubicBezTo>
                  <a:cubicBezTo>
                    <a:pt x="1237" y="41"/>
                    <a:pt x="1179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61"/>
            <p:cNvSpPr/>
            <p:nvPr/>
          </p:nvSpPr>
          <p:spPr>
            <a:xfrm>
              <a:off x="810682" y="1144871"/>
              <a:ext cx="155472" cy="192913"/>
            </a:xfrm>
            <a:custGeom>
              <a:avLst/>
              <a:gdLst/>
              <a:ahLst/>
              <a:cxnLst/>
              <a:rect l="l" t="t" r="r" b="b"/>
              <a:pathLst>
                <a:path w="2915" h="3617" extrusionOk="0">
                  <a:moveTo>
                    <a:pt x="184" y="1"/>
                  </a:moveTo>
                  <a:cubicBezTo>
                    <a:pt x="93" y="1"/>
                    <a:pt x="0" y="82"/>
                    <a:pt x="43" y="191"/>
                  </a:cubicBezTo>
                  <a:cubicBezTo>
                    <a:pt x="300" y="827"/>
                    <a:pt x="557" y="1465"/>
                    <a:pt x="814" y="2103"/>
                  </a:cubicBezTo>
                  <a:cubicBezTo>
                    <a:pt x="938" y="2410"/>
                    <a:pt x="1050" y="2725"/>
                    <a:pt x="1190" y="3025"/>
                  </a:cubicBezTo>
                  <a:cubicBezTo>
                    <a:pt x="1319" y="3303"/>
                    <a:pt x="1514" y="3512"/>
                    <a:pt x="1817" y="3588"/>
                  </a:cubicBezTo>
                  <a:cubicBezTo>
                    <a:pt x="1895" y="3608"/>
                    <a:pt x="1973" y="3616"/>
                    <a:pt x="2051" y="3616"/>
                  </a:cubicBezTo>
                  <a:cubicBezTo>
                    <a:pt x="2314" y="3616"/>
                    <a:pt x="2573" y="3517"/>
                    <a:pt x="2804" y="3395"/>
                  </a:cubicBezTo>
                  <a:cubicBezTo>
                    <a:pt x="2872" y="3360"/>
                    <a:pt x="2914" y="3289"/>
                    <a:pt x="2884" y="3211"/>
                  </a:cubicBezTo>
                  <a:cubicBezTo>
                    <a:pt x="2865" y="3162"/>
                    <a:pt x="2806" y="3120"/>
                    <a:pt x="2749" y="3120"/>
                  </a:cubicBezTo>
                  <a:cubicBezTo>
                    <a:pt x="2732" y="3120"/>
                    <a:pt x="2715" y="3123"/>
                    <a:pt x="2700" y="3131"/>
                  </a:cubicBezTo>
                  <a:cubicBezTo>
                    <a:pt x="2502" y="3237"/>
                    <a:pt x="2284" y="3332"/>
                    <a:pt x="2056" y="3332"/>
                  </a:cubicBezTo>
                  <a:cubicBezTo>
                    <a:pt x="2012" y="3332"/>
                    <a:pt x="1968" y="3329"/>
                    <a:pt x="1924" y="3321"/>
                  </a:cubicBezTo>
                  <a:cubicBezTo>
                    <a:pt x="1668" y="3276"/>
                    <a:pt x="1528" y="3094"/>
                    <a:pt x="1429" y="2867"/>
                  </a:cubicBezTo>
                  <a:cubicBezTo>
                    <a:pt x="1305" y="2582"/>
                    <a:pt x="1195" y="2289"/>
                    <a:pt x="1078" y="2001"/>
                  </a:cubicBezTo>
                  <a:cubicBezTo>
                    <a:pt x="958" y="1699"/>
                    <a:pt x="836" y="1398"/>
                    <a:pt x="715" y="1097"/>
                  </a:cubicBezTo>
                  <a:lnTo>
                    <a:pt x="309" y="87"/>
                  </a:lnTo>
                  <a:cubicBezTo>
                    <a:pt x="284" y="26"/>
                    <a:pt x="235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61"/>
            <p:cNvSpPr/>
            <p:nvPr/>
          </p:nvSpPr>
          <p:spPr>
            <a:xfrm>
              <a:off x="824923" y="852491"/>
              <a:ext cx="68589" cy="142138"/>
            </a:xfrm>
            <a:custGeom>
              <a:avLst/>
              <a:gdLst/>
              <a:ahLst/>
              <a:cxnLst/>
              <a:rect l="l" t="t" r="r" b="b"/>
              <a:pathLst>
                <a:path w="1286" h="2665" extrusionOk="0">
                  <a:moveTo>
                    <a:pt x="185" y="1"/>
                  </a:moveTo>
                  <a:cubicBezTo>
                    <a:pt x="95" y="1"/>
                    <a:pt x="1" y="83"/>
                    <a:pt x="44" y="192"/>
                  </a:cubicBezTo>
                  <a:lnTo>
                    <a:pt x="978" y="2577"/>
                  </a:lnTo>
                  <a:cubicBezTo>
                    <a:pt x="1001" y="2639"/>
                    <a:pt x="1051" y="2665"/>
                    <a:pt x="1102" y="2665"/>
                  </a:cubicBezTo>
                  <a:cubicBezTo>
                    <a:pt x="1192" y="2665"/>
                    <a:pt x="1285" y="2583"/>
                    <a:pt x="1242" y="2473"/>
                  </a:cubicBezTo>
                  <a:lnTo>
                    <a:pt x="308" y="88"/>
                  </a:lnTo>
                  <a:cubicBezTo>
                    <a:pt x="285" y="27"/>
                    <a:pt x="235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61"/>
            <p:cNvSpPr/>
            <p:nvPr/>
          </p:nvSpPr>
          <p:spPr>
            <a:xfrm>
              <a:off x="891804" y="1018521"/>
              <a:ext cx="33761" cy="57495"/>
            </a:xfrm>
            <a:custGeom>
              <a:avLst/>
              <a:gdLst/>
              <a:ahLst/>
              <a:cxnLst/>
              <a:rect l="l" t="t" r="r" b="b"/>
              <a:pathLst>
                <a:path w="633" h="1078" extrusionOk="0">
                  <a:moveTo>
                    <a:pt x="159" y="0"/>
                  </a:moveTo>
                  <a:cubicBezTo>
                    <a:pt x="143" y="0"/>
                    <a:pt x="126" y="3"/>
                    <a:pt x="110" y="10"/>
                  </a:cubicBezTo>
                  <a:cubicBezTo>
                    <a:pt x="41" y="42"/>
                    <a:pt x="0" y="120"/>
                    <a:pt x="30" y="194"/>
                  </a:cubicBezTo>
                  <a:lnTo>
                    <a:pt x="341" y="987"/>
                  </a:lnTo>
                  <a:cubicBezTo>
                    <a:pt x="361" y="1040"/>
                    <a:pt x="418" y="1078"/>
                    <a:pt x="476" y="1078"/>
                  </a:cubicBezTo>
                  <a:cubicBezTo>
                    <a:pt x="492" y="1078"/>
                    <a:pt x="509" y="1075"/>
                    <a:pt x="525" y="1068"/>
                  </a:cubicBezTo>
                  <a:cubicBezTo>
                    <a:pt x="594" y="1036"/>
                    <a:pt x="633" y="958"/>
                    <a:pt x="605" y="884"/>
                  </a:cubicBezTo>
                  <a:lnTo>
                    <a:pt x="294" y="92"/>
                  </a:lnTo>
                  <a:cubicBezTo>
                    <a:pt x="274" y="38"/>
                    <a:pt x="217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2" name="Google Shape;3322;p61"/>
          <p:cNvSpPr/>
          <p:nvPr/>
        </p:nvSpPr>
        <p:spPr>
          <a:xfrm>
            <a:off x="7771066" y="85998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3" name="Google Shape;3323;p61"/>
          <p:cNvSpPr/>
          <p:nvPr/>
        </p:nvSpPr>
        <p:spPr>
          <a:xfrm>
            <a:off x="609516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rgbClr val="FC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24" name="Google Shape;3324;p61"/>
          <p:cNvCxnSpPr>
            <a:stCxn id="3253" idx="6"/>
            <a:endCxn id="3325" idx="2"/>
          </p:cNvCxnSpPr>
          <p:nvPr/>
        </p:nvCxnSpPr>
        <p:spPr>
          <a:xfrm>
            <a:off x="2072500" y="2817800"/>
            <a:ext cx="2328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5" name="Google Shape;3325;p61"/>
          <p:cNvSpPr/>
          <p:nvPr/>
        </p:nvSpPr>
        <p:spPr>
          <a:xfrm>
            <a:off x="4401299" y="2729000"/>
            <a:ext cx="189000" cy="17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26" name="Google Shape;3326;p61"/>
          <p:cNvCxnSpPr>
            <a:stCxn id="3325" idx="6"/>
            <a:endCxn id="3327" idx="2"/>
          </p:cNvCxnSpPr>
          <p:nvPr/>
        </p:nvCxnSpPr>
        <p:spPr>
          <a:xfrm>
            <a:off x="4590299" y="2817800"/>
            <a:ext cx="248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7" name="Google Shape;3327;p61"/>
          <p:cNvSpPr/>
          <p:nvPr/>
        </p:nvSpPr>
        <p:spPr>
          <a:xfrm>
            <a:off x="7071500" y="2729000"/>
            <a:ext cx="189000" cy="17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4019;p70">
            <a:extLst>
              <a:ext uri="{FF2B5EF4-FFF2-40B4-BE49-F238E27FC236}">
                <a16:creationId xmlns:a16="http://schemas.microsoft.com/office/drawing/2014/main" id="{F118D357-F6F6-7ABF-4213-9B7AC1BD93A7}"/>
              </a:ext>
            </a:extLst>
          </p:cNvPr>
          <p:cNvGrpSpPr/>
          <p:nvPr/>
        </p:nvGrpSpPr>
        <p:grpSpPr>
          <a:xfrm>
            <a:off x="1640984" y="1590679"/>
            <a:ext cx="610558" cy="856429"/>
            <a:chOff x="5322423" y="1746153"/>
            <a:chExt cx="374120" cy="535244"/>
          </a:xfrm>
        </p:grpSpPr>
        <p:sp>
          <p:nvSpPr>
            <p:cNvPr id="3" name="Google Shape;4020;p70">
              <a:extLst>
                <a:ext uri="{FF2B5EF4-FFF2-40B4-BE49-F238E27FC236}">
                  <a16:creationId xmlns:a16="http://schemas.microsoft.com/office/drawing/2014/main" id="{F65AA24D-7B84-6168-72EB-6BE27FA750CF}"/>
                </a:ext>
              </a:extLst>
            </p:cNvPr>
            <p:cNvSpPr/>
            <p:nvPr/>
          </p:nvSpPr>
          <p:spPr>
            <a:xfrm>
              <a:off x="5322423" y="1746153"/>
              <a:ext cx="374120" cy="535244"/>
            </a:xfrm>
            <a:custGeom>
              <a:avLst/>
              <a:gdLst/>
              <a:ahLst/>
              <a:cxnLst/>
              <a:rect l="l" t="t" r="r" b="b"/>
              <a:pathLst>
                <a:path w="13437" h="19224" extrusionOk="0">
                  <a:moveTo>
                    <a:pt x="4988" y="0"/>
                  </a:moveTo>
                  <a:lnTo>
                    <a:pt x="0" y="4990"/>
                  </a:lnTo>
                  <a:lnTo>
                    <a:pt x="0" y="18645"/>
                  </a:lnTo>
                  <a:cubicBezTo>
                    <a:pt x="0" y="18964"/>
                    <a:pt x="260" y="19224"/>
                    <a:pt x="579" y="19224"/>
                  </a:cubicBezTo>
                  <a:lnTo>
                    <a:pt x="12858" y="19224"/>
                  </a:lnTo>
                  <a:cubicBezTo>
                    <a:pt x="13177" y="19224"/>
                    <a:pt x="13437" y="18964"/>
                    <a:pt x="13437" y="18645"/>
                  </a:cubicBezTo>
                  <a:lnTo>
                    <a:pt x="13437" y="581"/>
                  </a:lnTo>
                  <a:cubicBezTo>
                    <a:pt x="13437" y="260"/>
                    <a:pt x="13177" y="0"/>
                    <a:pt x="12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021;p70">
              <a:extLst>
                <a:ext uri="{FF2B5EF4-FFF2-40B4-BE49-F238E27FC236}">
                  <a16:creationId xmlns:a16="http://schemas.microsoft.com/office/drawing/2014/main" id="{57642239-4D7C-0456-8B94-006FF7D403FB}"/>
                </a:ext>
              </a:extLst>
            </p:cNvPr>
            <p:cNvSpPr/>
            <p:nvPr/>
          </p:nvSpPr>
          <p:spPr>
            <a:xfrm>
              <a:off x="5322423" y="1746153"/>
              <a:ext cx="138906" cy="138934"/>
            </a:xfrm>
            <a:custGeom>
              <a:avLst/>
              <a:gdLst/>
              <a:ahLst/>
              <a:cxnLst/>
              <a:rect l="l" t="t" r="r" b="b"/>
              <a:pathLst>
                <a:path w="4989" h="4990" extrusionOk="0">
                  <a:moveTo>
                    <a:pt x="4988" y="0"/>
                  </a:moveTo>
                  <a:lnTo>
                    <a:pt x="0" y="4990"/>
                  </a:lnTo>
                  <a:lnTo>
                    <a:pt x="4408" y="4990"/>
                  </a:lnTo>
                  <a:cubicBezTo>
                    <a:pt x="4729" y="4990"/>
                    <a:pt x="4988" y="4730"/>
                    <a:pt x="4988" y="4409"/>
                  </a:cubicBezTo>
                  <a:lnTo>
                    <a:pt x="4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022;p70">
              <a:extLst>
                <a:ext uri="{FF2B5EF4-FFF2-40B4-BE49-F238E27FC236}">
                  <a16:creationId xmlns:a16="http://schemas.microsoft.com/office/drawing/2014/main" id="{3D724606-9906-6BAF-D868-2EE02D81A22B}"/>
                </a:ext>
              </a:extLst>
            </p:cNvPr>
            <p:cNvSpPr/>
            <p:nvPr/>
          </p:nvSpPr>
          <p:spPr>
            <a:xfrm>
              <a:off x="5383650" y="1956924"/>
              <a:ext cx="51397" cy="51369"/>
            </a:xfrm>
            <a:custGeom>
              <a:avLst/>
              <a:gdLst/>
              <a:ahLst/>
              <a:cxnLst/>
              <a:rect l="l" t="t" r="r" b="b"/>
              <a:pathLst>
                <a:path w="1846" h="1845" extrusionOk="0">
                  <a:moveTo>
                    <a:pt x="205" y="0"/>
                  </a:moveTo>
                  <a:cubicBezTo>
                    <a:pt x="92" y="0"/>
                    <a:pt x="0" y="91"/>
                    <a:pt x="0" y="204"/>
                  </a:cubicBezTo>
                  <a:lnTo>
                    <a:pt x="0" y="1641"/>
                  </a:lnTo>
                  <a:cubicBezTo>
                    <a:pt x="0" y="1754"/>
                    <a:pt x="92" y="1844"/>
                    <a:pt x="205" y="1844"/>
                  </a:cubicBezTo>
                  <a:lnTo>
                    <a:pt x="1642" y="1844"/>
                  </a:lnTo>
                  <a:cubicBezTo>
                    <a:pt x="1754" y="1844"/>
                    <a:pt x="1845" y="1754"/>
                    <a:pt x="1845" y="1641"/>
                  </a:cubicBezTo>
                  <a:lnTo>
                    <a:pt x="1845" y="204"/>
                  </a:lnTo>
                  <a:cubicBezTo>
                    <a:pt x="1845" y="91"/>
                    <a:pt x="1754" y="0"/>
                    <a:pt x="16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023;p70">
              <a:extLst>
                <a:ext uri="{FF2B5EF4-FFF2-40B4-BE49-F238E27FC236}">
                  <a16:creationId xmlns:a16="http://schemas.microsoft.com/office/drawing/2014/main" id="{B66B9C06-DC54-D435-FBC6-07F7C7A0CEEB}"/>
                </a:ext>
              </a:extLst>
            </p:cNvPr>
            <p:cNvSpPr/>
            <p:nvPr/>
          </p:nvSpPr>
          <p:spPr>
            <a:xfrm>
              <a:off x="5457016" y="1948850"/>
              <a:ext cx="159816" cy="16149"/>
            </a:xfrm>
            <a:custGeom>
              <a:avLst/>
              <a:gdLst/>
              <a:ahLst/>
              <a:cxnLst/>
              <a:rect l="l" t="t" r="r" b="b"/>
              <a:pathLst>
                <a:path w="5740" h="580" extrusionOk="0">
                  <a:moveTo>
                    <a:pt x="291" y="0"/>
                  </a:moveTo>
                  <a:cubicBezTo>
                    <a:pt x="131" y="0"/>
                    <a:pt x="1" y="129"/>
                    <a:pt x="1" y="289"/>
                  </a:cubicBezTo>
                  <a:cubicBezTo>
                    <a:pt x="1" y="450"/>
                    <a:pt x="131" y="579"/>
                    <a:pt x="291" y="579"/>
                  </a:cubicBezTo>
                  <a:lnTo>
                    <a:pt x="5449" y="579"/>
                  </a:lnTo>
                  <a:cubicBezTo>
                    <a:pt x="5610" y="579"/>
                    <a:pt x="5739" y="450"/>
                    <a:pt x="5739" y="289"/>
                  </a:cubicBezTo>
                  <a:cubicBezTo>
                    <a:pt x="5739" y="129"/>
                    <a:pt x="5610" y="0"/>
                    <a:pt x="54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024;p70">
              <a:extLst>
                <a:ext uri="{FF2B5EF4-FFF2-40B4-BE49-F238E27FC236}">
                  <a16:creationId xmlns:a16="http://schemas.microsoft.com/office/drawing/2014/main" id="{ACA16FF3-C1FB-7368-6BF9-EF5C2384DB64}"/>
                </a:ext>
              </a:extLst>
            </p:cNvPr>
            <p:cNvSpPr/>
            <p:nvPr/>
          </p:nvSpPr>
          <p:spPr>
            <a:xfrm>
              <a:off x="5485026" y="1982428"/>
              <a:ext cx="45634" cy="16176"/>
            </a:xfrm>
            <a:custGeom>
              <a:avLst/>
              <a:gdLst/>
              <a:ahLst/>
              <a:cxnLst/>
              <a:rect l="l" t="t" r="r" b="b"/>
              <a:pathLst>
                <a:path w="1639" h="581" extrusionOk="0">
                  <a:moveTo>
                    <a:pt x="290" y="0"/>
                  </a:moveTo>
                  <a:cubicBezTo>
                    <a:pt x="130" y="0"/>
                    <a:pt x="1" y="130"/>
                    <a:pt x="1" y="291"/>
                  </a:cubicBezTo>
                  <a:cubicBezTo>
                    <a:pt x="1" y="450"/>
                    <a:pt x="130" y="581"/>
                    <a:pt x="290" y="581"/>
                  </a:cubicBezTo>
                  <a:lnTo>
                    <a:pt x="1349" y="581"/>
                  </a:lnTo>
                  <a:cubicBezTo>
                    <a:pt x="1508" y="581"/>
                    <a:pt x="1639" y="450"/>
                    <a:pt x="1639" y="291"/>
                  </a:cubicBezTo>
                  <a:cubicBezTo>
                    <a:pt x="1639" y="130"/>
                    <a:pt x="1508" y="0"/>
                    <a:pt x="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25;p70">
              <a:extLst>
                <a:ext uri="{FF2B5EF4-FFF2-40B4-BE49-F238E27FC236}">
                  <a16:creationId xmlns:a16="http://schemas.microsoft.com/office/drawing/2014/main" id="{9EE418F4-13BA-09CA-948B-C54BD19DD48C}"/>
                </a:ext>
              </a:extLst>
            </p:cNvPr>
            <p:cNvSpPr/>
            <p:nvPr/>
          </p:nvSpPr>
          <p:spPr>
            <a:xfrm>
              <a:off x="5457016" y="1982345"/>
              <a:ext cx="16204" cy="16316"/>
            </a:xfrm>
            <a:custGeom>
              <a:avLst/>
              <a:gdLst/>
              <a:ahLst/>
              <a:cxnLst/>
              <a:rect l="l" t="t" r="r" b="b"/>
              <a:pathLst>
                <a:path w="582" h="586" extrusionOk="0">
                  <a:moveTo>
                    <a:pt x="291" y="1"/>
                  </a:moveTo>
                  <a:cubicBezTo>
                    <a:pt x="131" y="1"/>
                    <a:pt x="1" y="131"/>
                    <a:pt x="1" y="291"/>
                  </a:cubicBezTo>
                  <a:lnTo>
                    <a:pt x="1" y="295"/>
                  </a:lnTo>
                  <a:cubicBezTo>
                    <a:pt x="1" y="456"/>
                    <a:pt x="131" y="585"/>
                    <a:pt x="291" y="585"/>
                  </a:cubicBezTo>
                  <a:cubicBezTo>
                    <a:pt x="451" y="585"/>
                    <a:pt x="581" y="456"/>
                    <a:pt x="581" y="295"/>
                  </a:cubicBezTo>
                  <a:lnTo>
                    <a:pt x="581" y="291"/>
                  </a:lnTo>
                  <a:cubicBezTo>
                    <a:pt x="581" y="131"/>
                    <a:pt x="451" y="1"/>
                    <a:pt x="2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26;p70">
              <a:extLst>
                <a:ext uri="{FF2B5EF4-FFF2-40B4-BE49-F238E27FC236}">
                  <a16:creationId xmlns:a16="http://schemas.microsoft.com/office/drawing/2014/main" id="{09EB5D8E-ED4F-4D5E-FEE9-AC8F9446BE54}"/>
                </a:ext>
              </a:extLst>
            </p:cNvPr>
            <p:cNvSpPr/>
            <p:nvPr/>
          </p:nvSpPr>
          <p:spPr>
            <a:xfrm>
              <a:off x="5597735" y="1982428"/>
              <a:ext cx="45690" cy="16176"/>
            </a:xfrm>
            <a:custGeom>
              <a:avLst/>
              <a:gdLst/>
              <a:ahLst/>
              <a:cxnLst/>
              <a:rect l="l" t="t" r="r" b="b"/>
              <a:pathLst>
                <a:path w="1641" h="581" extrusionOk="0">
                  <a:moveTo>
                    <a:pt x="291" y="0"/>
                  </a:moveTo>
                  <a:cubicBezTo>
                    <a:pt x="131" y="0"/>
                    <a:pt x="1" y="130"/>
                    <a:pt x="1" y="291"/>
                  </a:cubicBezTo>
                  <a:cubicBezTo>
                    <a:pt x="1" y="450"/>
                    <a:pt x="131" y="581"/>
                    <a:pt x="291" y="581"/>
                  </a:cubicBezTo>
                  <a:lnTo>
                    <a:pt x="1350" y="581"/>
                  </a:lnTo>
                  <a:cubicBezTo>
                    <a:pt x="1510" y="581"/>
                    <a:pt x="1640" y="450"/>
                    <a:pt x="1640" y="291"/>
                  </a:cubicBezTo>
                  <a:cubicBezTo>
                    <a:pt x="1640" y="130"/>
                    <a:pt x="1510" y="0"/>
                    <a:pt x="1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27;p70">
              <a:extLst>
                <a:ext uri="{FF2B5EF4-FFF2-40B4-BE49-F238E27FC236}">
                  <a16:creationId xmlns:a16="http://schemas.microsoft.com/office/drawing/2014/main" id="{353BEB58-57B1-3D05-67DD-D11341230FE4}"/>
                </a:ext>
              </a:extLst>
            </p:cNvPr>
            <p:cNvSpPr/>
            <p:nvPr/>
          </p:nvSpPr>
          <p:spPr>
            <a:xfrm>
              <a:off x="5569752" y="1982345"/>
              <a:ext cx="16204" cy="16316"/>
            </a:xfrm>
            <a:custGeom>
              <a:avLst/>
              <a:gdLst/>
              <a:ahLst/>
              <a:cxnLst/>
              <a:rect l="l" t="t" r="r" b="b"/>
              <a:pathLst>
                <a:path w="582" h="586" extrusionOk="0">
                  <a:moveTo>
                    <a:pt x="291" y="1"/>
                  </a:moveTo>
                  <a:cubicBezTo>
                    <a:pt x="130" y="1"/>
                    <a:pt x="1" y="131"/>
                    <a:pt x="1" y="291"/>
                  </a:cubicBezTo>
                  <a:lnTo>
                    <a:pt x="1" y="295"/>
                  </a:lnTo>
                  <a:cubicBezTo>
                    <a:pt x="1" y="456"/>
                    <a:pt x="130" y="585"/>
                    <a:pt x="291" y="585"/>
                  </a:cubicBezTo>
                  <a:cubicBezTo>
                    <a:pt x="451" y="585"/>
                    <a:pt x="582" y="456"/>
                    <a:pt x="582" y="295"/>
                  </a:cubicBezTo>
                  <a:lnTo>
                    <a:pt x="582" y="291"/>
                  </a:lnTo>
                  <a:cubicBezTo>
                    <a:pt x="582" y="131"/>
                    <a:pt x="451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28;p70">
              <a:extLst>
                <a:ext uri="{FF2B5EF4-FFF2-40B4-BE49-F238E27FC236}">
                  <a16:creationId xmlns:a16="http://schemas.microsoft.com/office/drawing/2014/main" id="{BEEA4141-C642-CFDC-F54F-6029163DC55C}"/>
                </a:ext>
              </a:extLst>
            </p:cNvPr>
            <p:cNvSpPr/>
            <p:nvPr/>
          </p:nvSpPr>
          <p:spPr>
            <a:xfrm>
              <a:off x="5485026" y="2009018"/>
              <a:ext cx="45634" cy="16176"/>
            </a:xfrm>
            <a:custGeom>
              <a:avLst/>
              <a:gdLst/>
              <a:ahLst/>
              <a:cxnLst/>
              <a:rect l="l" t="t" r="r" b="b"/>
              <a:pathLst>
                <a:path w="1639" h="581" extrusionOk="0">
                  <a:moveTo>
                    <a:pt x="290" y="0"/>
                  </a:moveTo>
                  <a:cubicBezTo>
                    <a:pt x="130" y="0"/>
                    <a:pt x="1" y="131"/>
                    <a:pt x="1" y="291"/>
                  </a:cubicBezTo>
                  <a:cubicBezTo>
                    <a:pt x="1" y="450"/>
                    <a:pt x="130" y="581"/>
                    <a:pt x="290" y="581"/>
                  </a:cubicBezTo>
                  <a:lnTo>
                    <a:pt x="1349" y="581"/>
                  </a:lnTo>
                  <a:cubicBezTo>
                    <a:pt x="1508" y="581"/>
                    <a:pt x="1639" y="450"/>
                    <a:pt x="1639" y="291"/>
                  </a:cubicBezTo>
                  <a:cubicBezTo>
                    <a:pt x="1639" y="131"/>
                    <a:pt x="1508" y="0"/>
                    <a:pt x="1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29;p70">
              <a:extLst>
                <a:ext uri="{FF2B5EF4-FFF2-40B4-BE49-F238E27FC236}">
                  <a16:creationId xmlns:a16="http://schemas.microsoft.com/office/drawing/2014/main" id="{FC266927-377C-2491-85E0-D4F94F20B06B}"/>
                </a:ext>
              </a:extLst>
            </p:cNvPr>
            <p:cNvSpPr/>
            <p:nvPr/>
          </p:nvSpPr>
          <p:spPr>
            <a:xfrm>
              <a:off x="5457016" y="2008991"/>
              <a:ext cx="16204" cy="16288"/>
            </a:xfrm>
            <a:custGeom>
              <a:avLst/>
              <a:gdLst/>
              <a:ahLst/>
              <a:cxnLst/>
              <a:rect l="l" t="t" r="r" b="b"/>
              <a:pathLst>
                <a:path w="582" h="585" extrusionOk="0">
                  <a:moveTo>
                    <a:pt x="291" y="0"/>
                  </a:moveTo>
                  <a:cubicBezTo>
                    <a:pt x="131" y="0"/>
                    <a:pt x="1" y="129"/>
                    <a:pt x="1" y="289"/>
                  </a:cubicBezTo>
                  <a:lnTo>
                    <a:pt x="1" y="294"/>
                  </a:lnTo>
                  <a:cubicBezTo>
                    <a:pt x="1" y="454"/>
                    <a:pt x="131" y="584"/>
                    <a:pt x="291" y="584"/>
                  </a:cubicBezTo>
                  <a:cubicBezTo>
                    <a:pt x="451" y="584"/>
                    <a:pt x="581" y="454"/>
                    <a:pt x="581" y="294"/>
                  </a:cubicBezTo>
                  <a:lnTo>
                    <a:pt x="581" y="289"/>
                  </a:lnTo>
                  <a:cubicBezTo>
                    <a:pt x="581" y="129"/>
                    <a:pt x="451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30;p70">
              <a:extLst>
                <a:ext uri="{FF2B5EF4-FFF2-40B4-BE49-F238E27FC236}">
                  <a16:creationId xmlns:a16="http://schemas.microsoft.com/office/drawing/2014/main" id="{D753C3B3-127F-8450-98E3-A5C57007129F}"/>
                </a:ext>
              </a:extLst>
            </p:cNvPr>
            <p:cNvSpPr/>
            <p:nvPr/>
          </p:nvSpPr>
          <p:spPr>
            <a:xfrm>
              <a:off x="5597735" y="2009018"/>
              <a:ext cx="45690" cy="16176"/>
            </a:xfrm>
            <a:custGeom>
              <a:avLst/>
              <a:gdLst/>
              <a:ahLst/>
              <a:cxnLst/>
              <a:rect l="l" t="t" r="r" b="b"/>
              <a:pathLst>
                <a:path w="1641" h="581" extrusionOk="0">
                  <a:moveTo>
                    <a:pt x="291" y="0"/>
                  </a:moveTo>
                  <a:cubicBezTo>
                    <a:pt x="131" y="0"/>
                    <a:pt x="1" y="131"/>
                    <a:pt x="1" y="291"/>
                  </a:cubicBezTo>
                  <a:cubicBezTo>
                    <a:pt x="1" y="450"/>
                    <a:pt x="131" y="581"/>
                    <a:pt x="291" y="581"/>
                  </a:cubicBezTo>
                  <a:lnTo>
                    <a:pt x="1350" y="581"/>
                  </a:lnTo>
                  <a:cubicBezTo>
                    <a:pt x="1510" y="581"/>
                    <a:pt x="1640" y="450"/>
                    <a:pt x="1640" y="291"/>
                  </a:cubicBezTo>
                  <a:cubicBezTo>
                    <a:pt x="1640" y="131"/>
                    <a:pt x="1510" y="0"/>
                    <a:pt x="1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31;p70">
              <a:extLst>
                <a:ext uri="{FF2B5EF4-FFF2-40B4-BE49-F238E27FC236}">
                  <a16:creationId xmlns:a16="http://schemas.microsoft.com/office/drawing/2014/main" id="{2F181D91-6065-3EF5-C9F3-7F9235789FF5}"/>
                </a:ext>
              </a:extLst>
            </p:cNvPr>
            <p:cNvSpPr/>
            <p:nvPr/>
          </p:nvSpPr>
          <p:spPr>
            <a:xfrm>
              <a:off x="5569752" y="2008991"/>
              <a:ext cx="16204" cy="16288"/>
            </a:xfrm>
            <a:custGeom>
              <a:avLst/>
              <a:gdLst/>
              <a:ahLst/>
              <a:cxnLst/>
              <a:rect l="l" t="t" r="r" b="b"/>
              <a:pathLst>
                <a:path w="582" h="585" extrusionOk="0">
                  <a:moveTo>
                    <a:pt x="291" y="0"/>
                  </a:moveTo>
                  <a:cubicBezTo>
                    <a:pt x="130" y="0"/>
                    <a:pt x="1" y="129"/>
                    <a:pt x="1" y="289"/>
                  </a:cubicBezTo>
                  <a:lnTo>
                    <a:pt x="1" y="294"/>
                  </a:lnTo>
                  <a:cubicBezTo>
                    <a:pt x="1" y="454"/>
                    <a:pt x="130" y="584"/>
                    <a:pt x="291" y="584"/>
                  </a:cubicBezTo>
                  <a:cubicBezTo>
                    <a:pt x="451" y="584"/>
                    <a:pt x="582" y="454"/>
                    <a:pt x="582" y="294"/>
                  </a:cubicBezTo>
                  <a:lnTo>
                    <a:pt x="582" y="289"/>
                  </a:lnTo>
                  <a:cubicBezTo>
                    <a:pt x="582" y="129"/>
                    <a:pt x="451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32;p70">
              <a:extLst>
                <a:ext uri="{FF2B5EF4-FFF2-40B4-BE49-F238E27FC236}">
                  <a16:creationId xmlns:a16="http://schemas.microsoft.com/office/drawing/2014/main" id="{110AD7F3-14C1-F278-A4FE-813E4BC577A2}"/>
                </a:ext>
              </a:extLst>
            </p:cNvPr>
            <p:cNvSpPr/>
            <p:nvPr/>
          </p:nvSpPr>
          <p:spPr>
            <a:xfrm>
              <a:off x="5383650" y="2062950"/>
              <a:ext cx="51397" cy="51397"/>
            </a:xfrm>
            <a:custGeom>
              <a:avLst/>
              <a:gdLst/>
              <a:ahLst/>
              <a:cxnLst/>
              <a:rect l="l" t="t" r="r" b="b"/>
              <a:pathLst>
                <a:path w="1846" h="1846" extrusionOk="0">
                  <a:moveTo>
                    <a:pt x="205" y="0"/>
                  </a:moveTo>
                  <a:cubicBezTo>
                    <a:pt x="92" y="0"/>
                    <a:pt x="0" y="92"/>
                    <a:pt x="0" y="205"/>
                  </a:cubicBezTo>
                  <a:lnTo>
                    <a:pt x="0" y="1642"/>
                  </a:lnTo>
                  <a:cubicBezTo>
                    <a:pt x="0" y="1755"/>
                    <a:pt x="92" y="1845"/>
                    <a:pt x="205" y="1845"/>
                  </a:cubicBezTo>
                  <a:lnTo>
                    <a:pt x="1642" y="1845"/>
                  </a:lnTo>
                  <a:cubicBezTo>
                    <a:pt x="1754" y="1845"/>
                    <a:pt x="1845" y="1755"/>
                    <a:pt x="1845" y="1642"/>
                  </a:cubicBezTo>
                  <a:lnTo>
                    <a:pt x="1845" y="205"/>
                  </a:lnTo>
                  <a:cubicBezTo>
                    <a:pt x="1845" y="92"/>
                    <a:pt x="1754" y="0"/>
                    <a:pt x="16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33;p70">
              <a:extLst>
                <a:ext uri="{FF2B5EF4-FFF2-40B4-BE49-F238E27FC236}">
                  <a16:creationId xmlns:a16="http://schemas.microsoft.com/office/drawing/2014/main" id="{68225E85-333E-1F47-21F9-F62FC4929C0A}"/>
                </a:ext>
              </a:extLst>
            </p:cNvPr>
            <p:cNvSpPr/>
            <p:nvPr/>
          </p:nvSpPr>
          <p:spPr>
            <a:xfrm>
              <a:off x="5518800" y="2054848"/>
              <a:ext cx="124623" cy="16204"/>
            </a:xfrm>
            <a:custGeom>
              <a:avLst/>
              <a:gdLst/>
              <a:ahLst/>
              <a:cxnLst/>
              <a:rect l="l" t="t" r="r" b="b"/>
              <a:pathLst>
                <a:path w="4476" h="582" extrusionOk="0">
                  <a:moveTo>
                    <a:pt x="291" y="1"/>
                  </a:moveTo>
                  <a:cubicBezTo>
                    <a:pt x="130" y="1"/>
                    <a:pt x="0" y="131"/>
                    <a:pt x="0" y="291"/>
                  </a:cubicBezTo>
                  <a:cubicBezTo>
                    <a:pt x="0" y="452"/>
                    <a:pt x="130" y="581"/>
                    <a:pt x="291" y="581"/>
                  </a:cubicBezTo>
                  <a:lnTo>
                    <a:pt x="4185" y="581"/>
                  </a:lnTo>
                  <a:cubicBezTo>
                    <a:pt x="4345" y="581"/>
                    <a:pt x="4475" y="452"/>
                    <a:pt x="4475" y="291"/>
                  </a:cubicBezTo>
                  <a:cubicBezTo>
                    <a:pt x="4475" y="131"/>
                    <a:pt x="4345" y="1"/>
                    <a:pt x="4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34;p70">
              <a:extLst>
                <a:ext uri="{FF2B5EF4-FFF2-40B4-BE49-F238E27FC236}">
                  <a16:creationId xmlns:a16="http://schemas.microsoft.com/office/drawing/2014/main" id="{EB40891E-CD78-7B2C-7478-36C035FFE0D5}"/>
                </a:ext>
              </a:extLst>
            </p:cNvPr>
            <p:cNvSpPr/>
            <p:nvPr/>
          </p:nvSpPr>
          <p:spPr>
            <a:xfrm>
              <a:off x="5457016" y="2054848"/>
              <a:ext cx="48557" cy="16204"/>
            </a:xfrm>
            <a:custGeom>
              <a:avLst/>
              <a:gdLst/>
              <a:ahLst/>
              <a:cxnLst/>
              <a:rect l="l" t="t" r="r" b="b"/>
              <a:pathLst>
                <a:path w="1744" h="582" extrusionOk="0">
                  <a:moveTo>
                    <a:pt x="291" y="1"/>
                  </a:moveTo>
                  <a:cubicBezTo>
                    <a:pt x="131" y="1"/>
                    <a:pt x="1" y="131"/>
                    <a:pt x="1" y="291"/>
                  </a:cubicBezTo>
                  <a:cubicBezTo>
                    <a:pt x="1" y="452"/>
                    <a:pt x="131" y="581"/>
                    <a:pt x="291" y="581"/>
                  </a:cubicBezTo>
                  <a:lnTo>
                    <a:pt x="1453" y="581"/>
                  </a:lnTo>
                  <a:cubicBezTo>
                    <a:pt x="1614" y="581"/>
                    <a:pt x="1744" y="452"/>
                    <a:pt x="1744" y="291"/>
                  </a:cubicBezTo>
                  <a:cubicBezTo>
                    <a:pt x="1744" y="131"/>
                    <a:pt x="1614" y="1"/>
                    <a:pt x="1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35;p70">
              <a:extLst>
                <a:ext uri="{FF2B5EF4-FFF2-40B4-BE49-F238E27FC236}">
                  <a16:creationId xmlns:a16="http://schemas.microsoft.com/office/drawing/2014/main" id="{BD51D0AA-69EE-A8F2-FA58-F51F6D3E3C67}"/>
                </a:ext>
              </a:extLst>
            </p:cNvPr>
            <p:cNvSpPr/>
            <p:nvPr/>
          </p:nvSpPr>
          <p:spPr>
            <a:xfrm>
              <a:off x="5485026" y="2088482"/>
              <a:ext cx="45634" cy="16176"/>
            </a:xfrm>
            <a:custGeom>
              <a:avLst/>
              <a:gdLst/>
              <a:ahLst/>
              <a:cxnLst/>
              <a:rect l="l" t="t" r="r" b="b"/>
              <a:pathLst>
                <a:path w="1639" h="581" extrusionOk="0">
                  <a:moveTo>
                    <a:pt x="290" y="0"/>
                  </a:moveTo>
                  <a:cubicBezTo>
                    <a:pt x="130" y="0"/>
                    <a:pt x="1" y="130"/>
                    <a:pt x="1" y="290"/>
                  </a:cubicBezTo>
                  <a:cubicBezTo>
                    <a:pt x="1" y="450"/>
                    <a:pt x="130" y="581"/>
                    <a:pt x="290" y="581"/>
                  </a:cubicBezTo>
                  <a:lnTo>
                    <a:pt x="1349" y="581"/>
                  </a:lnTo>
                  <a:cubicBezTo>
                    <a:pt x="1508" y="581"/>
                    <a:pt x="1639" y="450"/>
                    <a:pt x="1639" y="290"/>
                  </a:cubicBezTo>
                  <a:cubicBezTo>
                    <a:pt x="1639" y="130"/>
                    <a:pt x="1508" y="0"/>
                    <a:pt x="1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36;p70">
              <a:extLst>
                <a:ext uri="{FF2B5EF4-FFF2-40B4-BE49-F238E27FC236}">
                  <a16:creationId xmlns:a16="http://schemas.microsoft.com/office/drawing/2014/main" id="{F6278795-ABDD-5DB1-52D9-0C42915DA73B}"/>
                </a:ext>
              </a:extLst>
            </p:cNvPr>
            <p:cNvSpPr/>
            <p:nvPr/>
          </p:nvSpPr>
          <p:spPr>
            <a:xfrm>
              <a:off x="5457016" y="2088399"/>
              <a:ext cx="16204" cy="16288"/>
            </a:xfrm>
            <a:custGeom>
              <a:avLst/>
              <a:gdLst/>
              <a:ahLst/>
              <a:cxnLst/>
              <a:rect l="l" t="t" r="r" b="b"/>
              <a:pathLst>
                <a:path w="582" h="585" extrusionOk="0">
                  <a:moveTo>
                    <a:pt x="291" y="1"/>
                  </a:moveTo>
                  <a:cubicBezTo>
                    <a:pt x="131" y="1"/>
                    <a:pt x="1" y="131"/>
                    <a:pt x="1" y="291"/>
                  </a:cubicBezTo>
                  <a:lnTo>
                    <a:pt x="1" y="295"/>
                  </a:lnTo>
                  <a:cubicBezTo>
                    <a:pt x="1" y="456"/>
                    <a:pt x="131" y="585"/>
                    <a:pt x="291" y="585"/>
                  </a:cubicBezTo>
                  <a:cubicBezTo>
                    <a:pt x="451" y="585"/>
                    <a:pt x="581" y="456"/>
                    <a:pt x="581" y="295"/>
                  </a:cubicBezTo>
                  <a:lnTo>
                    <a:pt x="581" y="291"/>
                  </a:lnTo>
                  <a:cubicBezTo>
                    <a:pt x="581" y="131"/>
                    <a:pt x="451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37;p70">
              <a:extLst>
                <a:ext uri="{FF2B5EF4-FFF2-40B4-BE49-F238E27FC236}">
                  <a16:creationId xmlns:a16="http://schemas.microsoft.com/office/drawing/2014/main" id="{094228EC-2026-31BD-1278-9EE884C95818}"/>
                </a:ext>
              </a:extLst>
            </p:cNvPr>
            <p:cNvSpPr/>
            <p:nvPr/>
          </p:nvSpPr>
          <p:spPr>
            <a:xfrm>
              <a:off x="5597735" y="2088482"/>
              <a:ext cx="45690" cy="16176"/>
            </a:xfrm>
            <a:custGeom>
              <a:avLst/>
              <a:gdLst/>
              <a:ahLst/>
              <a:cxnLst/>
              <a:rect l="l" t="t" r="r" b="b"/>
              <a:pathLst>
                <a:path w="1641" h="581" extrusionOk="0">
                  <a:moveTo>
                    <a:pt x="291" y="0"/>
                  </a:moveTo>
                  <a:cubicBezTo>
                    <a:pt x="131" y="0"/>
                    <a:pt x="1" y="130"/>
                    <a:pt x="1" y="290"/>
                  </a:cubicBezTo>
                  <a:cubicBezTo>
                    <a:pt x="1" y="450"/>
                    <a:pt x="131" y="581"/>
                    <a:pt x="291" y="581"/>
                  </a:cubicBezTo>
                  <a:lnTo>
                    <a:pt x="1350" y="581"/>
                  </a:lnTo>
                  <a:cubicBezTo>
                    <a:pt x="1510" y="581"/>
                    <a:pt x="1640" y="450"/>
                    <a:pt x="1640" y="290"/>
                  </a:cubicBezTo>
                  <a:cubicBezTo>
                    <a:pt x="1640" y="130"/>
                    <a:pt x="1510" y="0"/>
                    <a:pt x="1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38;p70">
              <a:extLst>
                <a:ext uri="{FF2B5EF4-FFF2-40B4-BE49-F238E27FC236}">
                  <a16:creationId xmlns:a16="http://schemas.microsoft.com/office/drawing/2014/main" id="{17E61B30-DAA4-1B07-6312-9FCF5490E2FA}"/>
                </a:ext>
              </a:extLst>
            </p:cNvPr>
            <p:cNvSpPr/>
            <p:nvPr/>
          </p:nvSpPr>
          <p:spPr>
            <a:xfrm>
              <a:off x="5569752" y="2088399"/>
              <a:ext cx="16204" cy="16288"/>
            </a:xfrm>
            <a:custGeom>
              <a:avLst/>
              <a:gdLst/>
              <a:ahLst/>
              <a:cxnLst/>
              <a:rect l="l" t="t" r="r" b="b"/>
              <a:pathLst>
                <a:path w="582" h="585" extrusionOk="0">
                  <a:moveTo>
                    <a:pt x="291" y="1"/>
                  </a:moveTo>
                  <a:cubicBezTo>
                    <a:pt x="130" y="1"/>
                    <a:pt x="1" y="131"/>
                    <a:pt x="1" y="291"/>
                  </a:cubicBezTo>
                  <a:lnTo>
                    <a:pt x="1" y="295"/>
                  </a:lnTo>
                  <a:cubicBezTo>
                    <a:pt x="1" y="456"/>
                    <a:pt x="130" y="585"/>
                    <a:pt x="291" y="585"/>
                  </a:cubicBezTo>
                  <a:cubicBezTo>
                    <a:pt x="451" y="585"/>
                    <a:pt x="582" y="456"/>
                    <a:pt x="582" y="295"/>
                  </a:cubicBezTo>
                  <a:lnTo>
                    <a:pt x="582" y="291"/>
                  </a:lnTo>
                  <a:cubicBezTo>
                    <a:pt x="582" y="131"/>
                    <a:pt x="451" y="1"/>
                    <a:pt x="2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039;p70">
              <a:extLst>
                <a:ext uri="{FF2B5EF4-FFF2-40B4-BE49-F238E27FC236}">
                  <a16:creationId xmlns:a16="http://schemas.microsoft.com/office/drawing/2014/main" id="{9E5CAD89-4F2A-461E-E0DD-9227E6644B84}"/>
                </a:ext>
              </a:extLst>
            </p:cNvPr>
            <p:cNvSpPr/>
            <p:nvPr/>
          </p:nvSpPr>
          <p:spPr>
            <a:xfrm>
              <a:off x="5485026" y="2115072"/>
              <a:ext cx="45634" cy="16176"/>
            </a:xfrm>
            <a:custGeom>
              <a:avLst/>
              <a:gdLst/>
              <a:ahLst/>
              <a:cxnLst/>
              <a:rect l="l" t="t" r="r" b="b"/>
              <a:pathLst>
                <a:path w="1639" h="581" extrusionOk="0">
                  <a:moveTo>
                    <a:pt x="290" y="0"/>
                  </a:moveTo>
                  <a:cubicBezTo>
                    <a:pt x="130" y="0"/>
                    <a:pt x="1" y="131"/>
                    <a:pt x="1" y="290"/>
                  </a:cubicBezTo>
                  <a:cubicBezTo>
                    <a:pt x="1" y="450"/>
                    <a:pt x="130" y="581"/>
                    <a:pt x="290" y="581"/>
                  </a:cubicBezTo>
                  <a:lnTo>
                    <a:pt x="1349" y="581"/>
                  </a:lnTo>
                  <a:cubicBezTo>
                    <a:pt x="1508" y="581"/>
                    <a:pt x="1639" y="450"/>
                    <a:pt x="1639" y="290"/>
                  </a:cubicBezTo>
                  <a:cubicBezTo>
                    <a:pt x="1639" y="131"/>
                    <a:pt x="1508" y="0"/>
                    <a:pt x="1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040;p70">
              <a:extLst>
                <a:ext uri="{FF2B5EF4-FFF2-40B4-BE49-F238E27FC236}">
                  <a16:creationId xmlns:a16="http://schemas.microsoft.com/office/drawing/2014/main" id="{07071255-4482-1712-B922-B49B048A65A1}"/>
                </a:ext>
              </a:extLst>
            </p:cNvPr>
            <p:cNvSpPr/>
            <p:nvPr/>
          </p:nvSpPr>
          <p:spPr>
            <a:xfrm>
              <a:off x="5457016" y="2114989"/>
              <a:ext cx="16204" cy="16288"/>
            </a:xfrm>
            <a:custGeom>
              <a:avLst/>
              <a:gdLst/>
              <a:ahLst/>
              <a:cxnLst/>
              <a:rect l="l" t="t" r="r" b="b"/>
              <a:pathLst>
                <a:path w="582" h="585" extrusionOk="0">
                  <a:moveTo>
                    <a:pt x="291" y="1"/>
                  </a:moveTo>
                  <a:cubicBezTo>
                    <a:pt x="131" y="1"/>
                    <a:pt x="1" y="131"/>
                    <a:pt x="1" y="291"/>
                  </a:cubicBezTo>
                  <a:lnTo>
                    <a:pt x="1" y="296"/>
                  </a:lnTo>
                  <a:cubicBezTo>
                    <a:pt x="1" y="456"/>
                    <a:pt x="131" y="585"/>
                    <a:pt x="291" y="585"/>
                  </a:cubicBezTo>
                  <a:cubicBezTo>
                    <a:pt x="451" y="585"/>
                    <a:pt x="581" y="456"/>
                    <a:pt x="581" y="296"/>
                  </a:cubicBezTo>
                  <a:lnTo>
                    <a:pt x="581" y="291"/>
                  </a:lnTo>
                  <a:cubicBezTo>
                    <a:pt x="581" y="131"/>
                    <a:pt x="451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41;p70">
              <a:extLst>
                <a:ext uri="{FF2B5EF4-FFF2-40B4-BE49-F238E27FC236}">
                  <a16:creationId xmlns:a16="http://schemas.microsoft.com/office/drawing/2014/main" id="{4B2F57C9-A391-7F71-CCC8-6A555FF8331F}"/>
                </a:ext>
              </a:extLst>
            </p:cNvPr>
            <p:cNvSpPr/>
            <p:nvPr/>
          </p:nvSpPr>
          <p:spPr>
            <a:xfrm>
              <a:off x="5597735" y="2115072"/>
              <a:ext cx="45690" cy="16176"/>
            </a:xfrm>
            <a:custGeom>
              <a:avLst/>
              <a:gdLst/>
              <a:ahLst/>
              <a:cxnLst/>
              <a:rect l="l" t="t" r="r" b="b"/>
              <a:pathLst>
                <a:path w="1641" h="581" extrusionOk="0">
                  <a:moveTo>
                    <a:pt x="291" y="0"/>
                  </a:moveTo>
                  <a:cubicBezTo>
                    <a:pt x="131" y="0"/>
                    <a:pt x="1" y="131"/>
                    <a:pt x="1" y="290"/>
                  </a:cubicBezTo>
                  <a:cubicBezTo>
                    <a:pt x="1" y="450"/>
                    <a:pt x="131" y="581"/>
                    <a:pt x="291" y="581"/>
                  </a:cubicBezTo>
                  <a:lnTo>
                    <a:pt x="1350" y="581"/>
                  </a:lnTo>
                  <a:cubicBezTo>
                    <a:pt x="1510" y="581"/>
                    <a:pt x="1640" y="450"/>
                    <a:pt x="1640" y="290"/>
                  </a:cubicBezTo>
                  <a:cubicBezTo>
                    <a:pt x="1640" y="131"/>
                    <a:pt x="1510" y="0"/>
                    <a:pt x="1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42;p70">
              <a:extLst>
                <a:ext uri="{FF2B5EF4-FFF2-40B4-BE49-F238E27FC236}">
                  <a16:creationId xmlns:a16="http://schemas.microsoft.com/office/drawing/2014/main" id="{419C7015-FA6D-6D3E-455D-8746A91051A6}"/>
                </a:ext>
              </a:extLst>
            </p:cNvPr>
            <p:cNvSpPr/>
            <p:nvPr/>
          </p:nvSpPr>
          <p:spPr>
            <a:xfrm>
              <a:off x="5569752" y="2114989"/>
              <a:ext cx="16204" cy="16288"/>
            </a:xfrm>
            <a:custGeom>
              <a:avLst/>
              <a:gdLst/>
              <a:ahLst/>
              <a:cxnLst/>
              <a:rect l="l" t="t" r="r" b="b"/>
              <a:pathLst>
                <a:path w="582" h="585" extrusionOk="0">
                  <a:moveTo>
                    <a:pt x="291" y="1"/>
                  </a:moveTo>
                  <a:cubicBezTo>
                    <a:pt x="130" y="1"/>
                    <a:pt x="1" y="131"/>
                    <a:pt x="1" y="291"/>
                  </a:cubicBezTo>
                  <a:lnTo>
                    <a:pt x="1" y="296"/>
                  </a:lnTo>
                  <a:cubicBezTo>
                    <a:pt x="1" y="456"/>
                    <a:pt x="130" y="585"/>
                    <a:pt x="291" y="585"/>
                  </a:cubicBezTo>
                  <a:cubicBezTo>
                    <a:pt x="451" y="585"/>
                    <a:pt x="582" y="456"/>
                    <a:pt x="582" y="296"/>
                  </a:cubicBezTo>
                  <a:lnTo>
                    <a:pt x="582" y="291"/>
                  </a:lnTo>
                  <a:cubicBezTo>
                    <a:pt x="582" y="131"/>
                    <a:pt x="451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43;p70">
              <a:extLst>
                <a:ext uri="{FF2B5EF4-FFF2-40B4-BE49-F238E27FC236}">
                  <a16:creationId xmlns:a16="http://schemas.microsoft.com/office/drawing/2014/main" id="{7401035C-34DC-905D-006A-FB4F1AF6948C}"/>
                </a:ext>
              </a:extLst>
            </p:cNvPr>
            <p:cNvSpPr/>
            <p:nvPr/>
          </p:nvSpPr>
          <p:spPr>
            <a:xfrm>
              <a:off x="5383650" y="2168976"/>
              <a:ext cx="51397" cy="51425"/>
            </a:xfrm>
            <a:custGeom>
              <a:avLst/>
              <a:gdLst/>
              <a:ahLst/>
              <a:cxnLst/>
              <a:rect l="l" t="t" r="r" b="b"/>
              <a:pathLst>
                <a:path w="1846" h="1847" extrusionOk="0">
                  <a:moveTo>
                    <a:pt x="205" y="1"/>
                  </a:moveTo>
                  <a:cubicBezTo>
                    <a:pt x="92" y="1"/>
                    <a:pt x="0" y="92"/>
                    <a:pt x="0" y="206"/>
                  </a:cubicBezTo>
                  <a:lnTo>
                    <a:pt x="0" y="1643"/>
                  </a:lnTo>
                  <a:cubicBezTo>
                    <a:pt x="0" y="1755"/>
                    <a:pt x="92" y="1846"/>
                    <a:pt x="205" y="1846"/>
                  </a:cubicBezTo>
                  <a:lnTo>
                    <a:pt x="1642" y="1846"/>
                  </a:lnTo>
                  <a:cubicBezTo>
                    <a:pt x="1754" y="1846"/>
                    <a:pt x="1845" y="1755"/>
                    <a:pt x="1845" y="1643"/>
                  </a:cubicBezTo>
                  <a:lnTo>
                    <a:pt x="1845" y="206"/>
                  </a:lnTo>
                  <a:cubicBezTo>
                    <a:pt x="1845" y="92"/>
                    <a:pt x="1754" y="1"/>
                    <a:pt x="16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44;p70">
              <a:extLst>
                <a:ext uri="{FF2B5EF4-FFF2-40B4-BE49-F238E27FC236}">
                  <a16:creationId xmlns:a16="http://schemas.microsoft.com/office/drawing/2014/main" id="{150AC0CD-53CC-38CF-13FA-7E97610CF654}"/>
                </a:ext>
              </a:extLst>
            </p:cNvPr>
            <p:cNvSpPr/>
            <p:nvPr/>
          </p:nvSpPr>
          <p:spPr>
            <a:xfrm>
              <a:off x="5457016" y="2160902"/>
              <a:ext cx="102182" cy="16204"/>
            </a:xfrm>
            <a:custGeom>
              <a:avLst/>
              <a:gdLst/>
              <a:ahLst/>
              <a:cxnLst/>
              <a:rect l="l" t="t" r="r" b="b"/>
              <a:pathLst>
                <a:path w="3670" h="582" extrusionOk="0">
                  <a:moveTo>
                    <a:pt x="291" y="1"/>
                  </a:moveTo>
                  <a:cubicBezTo>
                    <a:pt x="131" y="1"/>
                    <a:pt x="1" y="131"/>
                    <a:pt x="1" y="291"/>
                  </a:cubicBezTo>
                  <a:cubicBezTo>
                    <a:pt x="1" y="452"/>
                    <a:pt x="131" y="581"/>
                    <a:pt x="291" y="581"/>
                  </a:cubicBezTo>
                  <a:lnTo>
                    <a:pt x="3379" y="581"/>
                  </a:lnTo>
                  <a:cubicBezTo>
                    <a:pt x="3539" y="581"/>
                    <a:pt x="3669" y="452"/>
                    <a:pt x="3669" y="291"/>
                  </a:cubicBezTo>
                  <a:cubicBezTo>
                    <a:pt x="3669" y="131"/>
                    <a:pt x="3539" y="1"/>
                    <a:pt x="3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45;p70">
              <a:extLst>
                <a:ext uri="{FF2B5EF4-FFF2-40B4-BE49-F238E27FC236}">
                  <a16:creationId xmlns:a16="http://schemas.microsoft.com/office/drawing/2014/main" id="{95618844-92DE-BC2B-C561-B3B6982808B0}"/>
                </a:ext>
              </a:extLst>
            </p:cNvPr>
            <p:cNvSpPr/>
            <p:nvPr/>
          </p:nvSpPr>
          <p:spPr>
            <a:xfrm>
              <a:off x="5485026" y="2194536"/>
              <a:ext cx="45634" cy="16149"/>
            </a:xfrm>
            <a:custGeom>
              <a:avLst/>
              <a:gdLst/>
              <a:ahLst/>
              <a:cxnLst/>
              <a:rect l="l" t="t" r="r" b="b"/>
              <a:pathLst>
                <a:path w="1639" h="580" extrusionOk="0">
                  <a:moveTo>
                    <a:pt x="290" y="0"/>
                  </a:moveTo>
                  <a:cubicBezTo>
                    <a:pt x="130" y="0"/>
                    <a:pt x="1" y="129"/>
                    <a:pt x="1" y="290"/>
                  </a:cubicBezTo>
                  <a:cubicBezTo>
                    <a:pt x="1" y="450"/>
                    <a:pt x="130" y="579"/>
                    <a:pt x="290" y="579"/>
                  </a:cubicBezTo>
                  <a:lnTo>
                    <a:pt x="1349" y="579"/>
                  </a:lnTo>
                  <a:cubicBezTo>
                    <a:pt x="1508" y="579"/>
                    <a:pt x="1639" y="450"/>
                    <a:pt x="1639" y="290"/>
                  </a:cubicBezTo>
                  <a:cubicBezTo>
                    <a:pt x="1639" y="129"/>
                    <a:pt x="1508" y="0"/>
                    <a:pt x="1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46;p70">
              <a:extLst>
                <a:ext uri="{FF2B5EF4-FFF2-40B4-BE49-F238E27FC236}">
                  <a16:creationId xmlns:a16="http://schemas.microsoft.com/office/drawing/2014/main" id="{6677CD8F-6400-8C59-001D-FB37F6A05235}"/>
                </a:ext>
              </a:extLst>
            </p:cNvPr>
            <p:cNvSpPr/>
            <p:nvPr/>
          </p:nvSpPr>
          <p:spPr>
            <a:xfrm>
              <a:off x="5457016" y="2194452"/>
              <a:ext cx="16204" cy="16288"/>
            </a:xfrm>
            <a:custGeom>
              <a:avLst/>
              <a:gdLst/>
              <a:ahLst/>
              <a:cxnLst/>
              <a:rect l="l" t="t" r="r" b="b"/>
              <a:pathLst>
                <a:path w="582" h="585" extrusionOk="0">
                  <a:moveTo>
                    <a:pt x="291" y="1"/>
                  </a:moveTo>
                  <a:cubicBezTo>
                    <a:pt x="131" y="1"/>
                    <a:pt x="1" y="130"/>
                    <a:pt x="1" y="291"/>
                  </a:cubicBezTo>
                  <a:lnTo>
                    <a:pt x="1" y="295"/>
                  </a:lnTo>
                  <a:cubicBezTo>
                    <a:pt x="1" y="454"/>
                    <a:pt x="131" y="585"/>
                    <a:pt x="291" y="585"/>
                  </a:cubicBezTo>
                  <a:cubicBezTo>
                    <a:pt x="451" y="585"/>
                    <a:pt x="581" y="454"/>
                    <a:pt x="581" y="295"/>
                  </a:cubicBezTo>
                  <a:lnTo>
                    <a:pt x="581" y="291"/>
                  </a:lnTo>
                  <a:cubicBezTo>
                    <a:pt x="581" y="130"/>
                    <a:pt x="451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047;p70">
              <a:extLst>
                <a:ext uri="{FF2B5EF4-FFF2-40B4-BE49-F238E27FC236}">
                  <a16:creationId xmlns:a16="http://schemas.microsoft.com/office/drawing/2014/main" id="{592B4EF1-2795-9406-7785-0AFFB79F9BE6}"/>
                </a:ext>
              </a:extLst>
            </p:cNvPr>
            <p:cNvSpPr/>
            <p:nvPr/>
          </p:nvSpPr>
          <p:spPr>
            <a:xfrm>
              <a:off x="5597735" y="2194536"/>
              <a:ext cx="45690" cy="16149"/>
            </a:xfrm>
            <a:custGeom>
              <a:avLst/>
              <a:gdLst/>
              <a:ahLst/>
              <a:cxnLst/>
              <a:rect l="l" t="t" r="r" b="b"/>
              <a:pathLst>
                <a:path w="1641" h="580" extrusionOk="0">
                  <a:moveTo>
                    <a:pt x="291" y="0"/>
                  </a:moveTo>
                  <a:cubicBezTo>
                    <a:pt x="131" y="0"/>
                    <a:pt x="1" y="129"/>
                    <a:pt x="1" y="290"/>
                  </a:cubicBezTo>
                  <a:cubicBezTo>
                    <a:pt x="1" y="450"/>
                    <a:pt x="131" y="579"/>
                    <a:pt x="291" y="579"/>
                  </a:cubicBezTo>
                  <a:lnTo>
                    <a:pt x="1350" y="579"/>
                  </a:lnTo>
                  <a:cubicBezTo>
                    <a:pt x="1510" y="579"/>
                    <a:pt x="1640" y="450"/>
                    <a:pt x="1640" y="290"/>
                  </a:cubicBezTo>
                  <a:cubicBezTo>
                    <a:pt x="1640" y="129"/>
                    <a:pt x="1510" y="0"/>
                    <a:pt x="1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48;p70">
              <a:extLst>
                <a:ext uri="{FF2B5EF4-FFF2-40B4-BE49-F238E27FC236}">
                  <a16:creationId xmlns:a16="http://schemas.microsoft.com/office/drawing/2014/main" id="{BC2E7854-1A19-3BCD-AE77-1409EAA7DA36}"/>
                </a:ext>
              </a:extLst>
            </p:cNvPr>
            <p:cNvSpPr/>
            <p:nvPr/>
          </p:nvSpPr>
          <p:spPr>
            <a:xfrm>
              <a:off x="5569752" y="2194452"/>
              <a:ext cx="16204" cy="16288"/>
            </a:xfrm>
            <a:custGeom>
              <a:avLst/>
              <a:gdLst/>
              <a:ahLst/>
              <a:cxnLst/>
              <a:rect l="l" t="t" r="r" b="b"/>
              <a:pathLst>
                <a:path w="582" h="585" extrusionOk="0">
                  <a:moveTo>
                    <a:pt x="291" y="1"/>
                  </a:moveTo>
                  <a:cubicBezTo>
                    <a:pt x="130" y="1"/>
                    <a:pt x="1" y="130"/>
                    <a:pt x="1" y="291"/>
                  </a:cubicBezTo>
                  <a:lnTo>
                    <a:pt x="1" y="295"/>
                  </a:lnTo>
                  <a:cubicBezTo>
                    <a:pt x="1" y="454"/>
                    <a:pt x="130" y="585"/>
                    <a:pt x="291" y="585"/>
                  </a:cubicBezTo>
                  <a:cubicBezTo>
                    <a:pt x="451" y="585"/>
                    <a:pt x="582" y="454"/>
                    <a:pt x="582" y="295"/>
                  </a:cubicBezTo>
                  <a:lnTo>
                    <a:pt x="582" y="291"/>
                  </a:lnTo>
                  <a:cubicBezTo>
                    <a:pt x="582" y="130"/>
                    <a:pt x="451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49;p70">
              <a:extLst>
                <a:ext uri="{FF2B5EF4-FFF2-40B4-BE49-F238E27FC236}">
                  <a16:creationId xmlns:a16="http://schemas.microsoft.com/office/drawing/2014/main" id="{5EED7113-CE97-1699-D6C1-EEC546A5BB6A}"/>
                </a:ext>
              </a:extLst>
            </p:cNvPr>
            <p:cNvSpPr/>
            <p:nvPr/>
          </p:nvSpPr>
          <p:spPr>
            <a:xfrm>
              <a:off x="5485026" y="2221126"/>
              <a:ext cx="45634" cy="16176"/>
            </a:xfrm>
            <a:custGeom>
              <a:avLst/>
              <a:gdLst/>
              <a:ahLst/>
              <a:cxnLst/>
              <a:rect l="l" t="t" r="r" b="b"/>
              <a:pathLst>
                <a:path w="1639" h="581" extrusionOk="0">
                  <a:moveTo>
                    <a:pt x="290" y="0"/>
                  </a:moveTo>
                  <a:cubicBezTo>
                    <a:pt x="130" y="0"/>
                    <a:pt x="1" y="129"/>
                    <a:pt x="1" y="290"/>
                  </a:cubicBezTo>
                  <a:cubicBezTo>
                    <a:pt x="1" y="450"/>
                    <a:pt x="130" y="581"/>
                    <a:pt x="290" y="581"/>
                  </a:cubicBezTo>
                  <a:lnTo>
                    <a:pt x="1349" y="581"/>
                  </a:lnTo>
                  <a:cubicBezTo>
                    <a:pt x="1508" y="581"/>
                    <a:pt x="1639" y="450"/>
                    <a:pt x="1639" y="290"/>
                  </a:cubicBezTo>
                  <a:cubicBezTo>
                    <a:pt x="1639" y="129"/>
                    <a:pt x="1508" y="0"/>
                    <a:pt x="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50;p70">
              <a:extLst>
                <a:ext uri="{FF2B5EF4-FFF2-40B4-BE49-F238E27FC236}">
                  <a16:creationId xmlns:a16="http://schemas.microsoft.com/office/drawing/2014/main" id="{36664D94-1AED-5F1A-7441-BD1EA97AFEDF}"/>
                </a:ext>
              </a:extLst>
            </p:cNvPr>
            <p:cNvSpPr/>
            <p:nvPr/>
          </p:nvSpPr>
          <p:spPr>
            <a:xfrm>
              <a:off x="5457016" y="2221042"/>
              <a:ext cx="16204" cy="16288"/>
            </a:xfrm>
            <a:custGeom>
              <a:avLst/>
              <a:gdLst/>
              <a:ahLst/>
              <a:cxnLst/>
              <a:rect l="l" t="t" r="r" b="b"/>
              <a:pathLst>
                <a:path w="582" h="585" extrusionOk="0">
                  <a:moveTo>
                    <a:pt x="291" y="1"/>
                  </a:moveTo>
                  <a:cubicBezTo>
                    <a:pt x="131" y="1"/>
                    <a:pt x="1" y="131"/>
                    <a:pt x="1" y="291"/>
                  </a:cubicBezTo>
                  <a:lnTo>
                    <a:pt x="1" y="295"/>
                  </a:lnTo>
                  <a:cubicBezTo>
                    <a:pt x="1" y="456"/>
                    <a:pt x="131" y="585"/>
                    <a:pt x="291" y="585"/>
                  </a:cubicBezTo>
                  <a:cubicBezTo>
                    <a:pt x="451" y="585"/>
                    <a:pt x="581" y="456"/>
                    <a:pt x="581" y="295"/>
                  </a:cubicBezTo>
                  <a:lnTo>
                    <a:pt x="581" y="291"/>
                  </a:lnTo>
                  <a:cubicBezTo>
                    <a:pt x="581" y="131"/>
                    <a:pt x="451" y="1"/>
                    <a:pt x="2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51;p70">
              <a:extLst>
                <a:ext uri="{FF2B5EF4-FFF2-40B4-BE49-F238E27FC236}">
                  <a16:creationId xmlns:a16="http://schemas.microsoft.com/office/drawing/2014/main" id="{2E5100F9-B91F-2BF4-7F4F-0808ACA4C916}"/>
                </a:ext>
              </a:extLst>
            </p:cNvPr>
            <p:cNvSpPr/>
            <p:nvPr/>
          </p:nvSpPr>
          <p:spPr>
            <a:xfrm>
              <a:off x="5597735" y="2221126"/>
              <a:ext cx="45690" cy="16176"/>
            </a:xfrm>
            <a:custGeom>
              <a:avLst/>
              <a:gdLst/>
              <a:ahLst/>
              <a:cxnLst/>
              <a:rect l="l" t="t" r="r" b="b"/>
              <a:pathLst>
                <a:path w="1641" h="581" extrusionOk="0">
                  <a:moveTo>
                    <a:pt x="291" y="0"/>
                  </a:moveTo>
                  <a:cubicBezTo>
                    <a:pt x="131" y="0"/>
                    <a:pt x="1" y="129"/>
                    <a:pt x="1" y="290"/>
                  </a:cubicBezTo>
                  <a:cubicBezTo>
                    <a:pt x="1" y="450"/>
                    <a:pt x="131" y="581"/>
                    <a:pt x="291" y="581"/>
                  </a:cubicBezTo>
                  <a:lnTo>
                    <a:pt x="1350" y="581"/>
                  </a:lnTo>
                  <a:cubicBezTo>
                    <a:pt x="1510" y="581"/>
                    <a:pt x="1640" y="450"/>
                    <a:pt x="1640" y="290"/>
                  </a:cubicBezTo>
                  <a:cubicBezTo>
                    <a:pt x="1640" y="129"/>
                    <a:pt x="1510" y="0"/>
                    <a:pt x="1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52;p70">
              <a:extLst>
                <a:ext uri="{FF2B5EF4-FFF2-40B4-BE49-F238E27FC236}">
                  <a16:creationId xmlns:a16="http://schemas.microsoft.com/office/drawing/2014/main" id="{B0277D8E-1E37-5B71-9937-BA7B5D7CBD1F}"/>
                </a:ext>
              </a:extLst>
            </p:cNvPr>
            <p:cNvSpPr/>
            <p:nvPr/>
          </p:nvSpPr>
          <p:spPr>
            <a:xfrm>
              <a:off x="5569752" y="2221042"/>
              <a:ext cx="16204" cy="16288"/>
            </a:xfrm>
            <a:custGeom>
              <a:avLst/>
              <a:gdLst/>
              <a:ahLst/>
              <a:cxnLst/>
              <a:rect l="l" t="t" r="r" b="b"/>
              <a:pathLst>
                <a:path w="582" h="585" extrusionOk="0">
                  <a:moveTo>
                    <a:pt x="291" y="1"/>
                  </a:moveTo>
                  <a:cubicBezTo>
                    <a:pt x="130" y="1"/>
                    <a:pt x="1" y="131"/>
                    <a:pt x="1" y="291"/>
                  </a:cubicBezTo>
                  <a:lnTo>
                    <a:pt x="1" y="295"/>
                  </a:lnTo>
                  <a:cubicBezTo>
                    <a:pt x="1" y="456"/>
                    <a:pt x="130" y="585"/>
                    <a:pt x="291" y="585"/>
                  </a:cubicBezTo>
                  <a:cubicBezTo>
                    <a:pt x="451" y="585"/>
                    <a:pt x="582" y="456"/>
                    <a:pt x="582" y="295"/>
                  </a:cubicBezTo>
                  <a:lnTo>
                    <a:pt x="582" y="291"/>
                  </a:lnTo>
                  <a:cubicBezTo>
                    <a:pt x="582" y="131"/>
                    <a:pt x="451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53;p70">
              <a:extLst>
                <a:ext uri="{FF2B5EF4-FFF2-40B4-BE49-F238E27FC236}">
                  <a16:creationId xmlns:a16="http://schemas.microsoft.com/office/drawing/2014/main" id="{BB8036B9-E9EC-F36B-DBB7-E871F9521204}"/>
                </a:ext>
              </a:extLst>
            </p:cNvPr>
            <p:cNvSpPr/>
            <p:nvPr/>
          </p:nvSpPr>
          <p:spPr>
            <a:xfrm>
              <a:off x="5518800" y="1776418"/>
              <a:ext cx="137486" cy="137514"/>
            </a:xfrm>
            <a:custGeom>
              <a:avLst/>
              <a:gdLst/>
              <a:ahLst/>
              <a:cxnLst/>
              <a:rect l="l" t="t" r="r" b="b"/>
              <a:pathLst>
                <a:path w="4938" h="4939" extrusionOk="0">
                  <a:moveTo>
                    <a:pt x="2469" y="1"/>
                  </a:moveTo>
                  <a:cubicBezTo>
                    <a:pt x="1108" y="1"/>
                    <a:pt x="0" y="1108"/>
                    <a:pt x="0" y="2469"/>
                  </a:cubicBezTo>
                  <a:cubicBezTo>
                    <a:pt x="0" y="3831"/>
                    <a:pt x="1108" y="4938"/>
                    <a:pt x="2469" y="4938"/>
                  </a:cubicBezTo>
                  <a:cubicBezTo>
                    <a:pt x="3830" y="4938"/>
                    <a:pt x="4937" y="3831"/>
                    <a:pt x="4937" y="2469"/>
                  </a:cubicBezTo>
                  <a:cubicBezTo>
                    <a:pt x="4937" y="2310"/>
                    <a:pt x="4807" y="2179"/>
                    <a:pt x="4647" y="2179"/>
                  </a:cubicBezTo>
                  <a:cubicBezTo>
                    <a:pt x="4487" y="2179"/>
                    <a:pt x="4357" y="2310"/>
                    <a:pt x="4357" y="2469"/>
                  </a:cubicBezTo>
                  <a:cubicBezTo>
                    <a:pt x="4357" y="3511"/>
                    <a:pt x="3510" y="4357"/>
                    <a:pt x="2469" y="4357"/>
                  </a:cubicBezTo>
                  <a:cubicBezTo>
                    <a:pt x="1427" y="4357"/>
                    <a:pt x="581" y="3511"/>
                    <a:pt x="581" y="2469"/>
                  </a:cubicBezTo>
                  <a:cubicBezTo>
                    <a:pt x="581" y="1428"/>
                    <a:pt x="1427" y="581"/>
                    <a:pt x="2469" y="581"/>
                  </a:cubicBezTo>
                  <a:cubicBezTo>
                    <a:pt x="2629" y="581"/>
                    <a:pt x="2759" y="451"/>
                    <a:pt x="2759" y="291"/>
                  </a:cubicBezTo>
                  <a:cubicBezTo>
                    <a:pt x="2759" y="131"/>
                    <a:pt x="2629" y="1"/>
                    <a:pt x="2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54;p70">
              <a:extLst>
                <a:ext uri="{FF2B5EF4-FFF2-40B4-BE49-F238E27FC236}">
                  <a16:creationId xmlns:a16="http://schemas.microsoft.com/office/drawing/2014/main" id="{1DD5E878-D38F-49A5-7518-EE80E1B8309D}"/>
                </a:ext>
              </a:extLst>
            </p:cNvPr>
            <p:cNvSpPr/>
            <p:nvPr/>
          </p:nvSpPr>
          <p:spPr>
            <a:xfrm>
              <a:off x="5556026" y="1803148"/>
              <a:ext cx="63230" cy="78265"/>
            </a:xfrm>
            <a:custGeom>
              <a:avLst/>
              <a:gdLst/>
              <a:ahLst/>
              <a:cxnLst/>
              <a:rect l="l" t="t" r="r" b="b"/>
              <a:pathLst>
                <a:path w="2271" h="2811" extrusionOk="0">
                  <a:moveTo>
                    <a:pt x="1109" y="1205"/>
                  </a:moveTo>
                  <a:lnTo>
                    <a:pt x="1175" y="1461"/>
                  </a:lnTo>
                  <a:lnTo>
                    <a:pt x="1003" y="1461"/>
                  </a:lnTo>
                  <a:lnTo>
                    <a:pt x="1109" y="1205"/>
                  </a:lnTo>
                  <a:close/>
                  <a:moveTo>
                    <a:pt x="1174" y="0"/>
                  </a:moveTo>
                  <a:cubicBezTo>
                    <a:pt x="1057" y="0"/>
                    <a:pt x="951" y="70"/>
                    <a:pt x="906" y="179"/>
                  </a:cubicBezTo>
                  <a:lnTo>
                    <a:pt x="61" y="2217"/>
                  </a:lnTo>
                  <a:cubicBezTo>
                    <a:pt x="0" y="2364"/>
                    <a:pt x="70" y="2534"/>
                    <a:pt x="218" y="2595"/>
                  </a:cubicBezTo>
                  <a:cubicBezTo>
                    <a:pt x="255" y="2610"/>
                    <a:pt x="293" y="2618"/>
                    <a:pt x="330" y="2618"/>
                  </a:cubicBezTo>
                  <a:cubicBezTo>
                    <a:pt x="443" y="2618"/>
                    <a:pt x="550" y="2550"/>
                    <a:pt x="596" y="2439"/>
                  </a:cubicBezTo>
                  <a:lnTo>
                    <a:pt x="762" y="2041"/>
                  </a:lnTo>
                  <a:lnTo>
                    <a:pt x="1323" y="2041"/>
                  </a:lnTo>
                  <a:lnTo>
                    <a:pt x="1465" y="2593"/>
                  </a:lnTo>
                  <a:cubicBezTo>
                    <a:pt x="1499" y="2724"/>
                    <a:pt x="1617" y="2811"/>
                    <a:pt x="1747" y="2811"/>
                  </a:cubicBezTo>
                  <a:cubicBezTo>
                    <a:pt x="1770" y="2811"/>
                    <a:pt x="1794" y="2808"/>
                    <a:pt x="1819" y="2802"/>
                  </a:cubicBezTo>
                  <a:cubicBezTo>
                    <a:pt x="1973" y="2762"/>
                    <a:pt x="2067" y="2605"/>
                    <a:pt x="2027" y="2449"/>
                  </a:cubicBezTo>
                  <a:lnTo>
                    <a:pt x="1922" y="2041"/>
                  </a:lnTo>
                  <a:lnTo>
                    <a:pt x="1981" y="2041"/>
                  </a:lnTo>
                  <a:cubicBezTo>
                    <a:pt x="2142" y="2041"/>
                    <a:pt x="2271" y="1911"/>
                    <a:pt x="2271" y="1751"/>
                  </a:cubicBezTo>
                  <a:cubicBezTo>
                    <a:pt x="2271" y="1591"/>
                    <a:pt x="2142" y="1461"/>
                    <a:pt x="1981" y="1461"/>
                  </a:cubicBezTo>
                  <a:lnTo>
                    <a:pt x="1773" y="1461"/>
                  </a:lnTo>
                  <a:lnTo>
                    <a:pt x="1455" y="218"/>
                  </a:lnTo>
                  <a:cubicBezTo>
                    <a:pt x="1425" y="97"/>
                    <a:pt x="1320" y="11"/>
                    <a:pt x="1194" y="1"/>
                  </a:cubicBezTo>
                  <a:cubicBezTo>
                    <a:pt x="1187" y="0"/>
                    <a:pt x="1181" y="0"/>
                    <a:pt x="1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55;p70">
              <a:extLst>
                <a:ext uri="{FF2B5EF4-FFF2-40B4-BE49-F238E27FC236}">
                  <a16:creationId xmlns:a16="http://schemas.microsoft.com/office/drawing/2014/main" id="{54124A7F-B0E6-CA41-F1FC-61BCE8ACB3B3}"/>
                </a:ext>
              </a:extLst>
            </p:cNvPr>
            <p:cNvSpPr/>
            <p:nvPr/>
          </p:nvSpPr>
          <p:spPr>
            <a:xfrm>
              <a:off x="5604194" y="1784604"/>
              <a:ext cx="43184" cy="43239"/>
            </a:xfrm>
            <a:custGeom>
              <a:avLst/>
              <a:gdLst/>
              <a:ahLst/>
              <a:cxnLst/>
              <a:rect l="l" t="t" r="r" b="b"/>
              <a:pathLst>
                <a:path w="1551" h="1553" extrusionOk="0">
                  <a:moveTo>
                    <a:pt x="775" y="1"/>
                  </a:moveTo>
                  <a:cubicBezTo>
                    <a:pt x="615" y="1"/>
                    <a:pt x="485" y="131"/>
                    <a:pt x="485" y="291"/>
                  </a:cubicBezTo>
                  <a:lnTo>
                    <a:pt x="485" y="486"/>
                  </a:lnTo>
                  <a:lnTo>
                    <a:pt x="290" y="486"/>
                  </a:lnTo>
                  <a:cubicBezTo>
                    <a:pt x="130" y="486"/>
                    <a:pt x="1" y="617"/>
                    <a:pt x="1" y="777"/>
                  </a:cubicBezTo>
                  <a:cubicBezTo>
                    <a:pt x="1" y="936"/>
                    <a:pt x="130" y="1067"/>
                    <a:pt x="290" y="1067"/>
                  </a:cubicBezTo>
                  <a:lnTo>
                    <a:pt x="485" y="1067"/>
                  </a:lnTo>
                  <a:lnTo>
                    <a:pt x="485" y="1262"/>
                  </a:lnTo>
                  <a:cubicBezTo>
                    <a:pt x="485" y="1422"/>
                    <a:pt x="615" y="1552"/>
                    <a:pt x="775" y="1552"/>
                  </a:cubicBezTo>
                  <a:cubicBezTo>
                    <a:pt x="936" y="1552"/>
                    <a:pt x="1065" y="1422"/>
                    <a:pt x="1065" y="1262"/>
                  </a:cubicBezTo>
                  <a:lnTo>
                    <a:pt x="1065" y="1067"/>
                  </a:lnTo>
                  <a:lnTo>
                    <a:pt x="1261" y="1067"/>
                  </a:lnTo>
                  <a:cubicBezTo>
                    <a:pt x="1420" y="1067"/>
                    <a:pt x="1551" y="936"/>
                    <a:pt x="1551" y="777"/>
                  </a:cubicBezTo>
                  <a:cubicBezTo>
                    <a:pt x="1551" y="617"/>
                    <a:pt x="1420" y="486"/>
                    <a:pt x="1261" y="486"/>
                  </a:cubicBezTo>
                  <a:lnTo>
                    <a:pt x="1065" y="486"/>
                  </a:lnTo>
                  <a:lnTo>
                    <a:pt x="1065" y="291"/>
                  </a:lnTo>
                  <a:cubicBezTo>
                    <a:pt x="1065" y="131"/>
                    <a:pt x="936" y="1"/>
                    <a:pt x="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4096;p70">
            <a:extLst>
              <a:ext uri="{FF2B5EF4-FFF2-40B4-BE49-F238E27FC236}">
                <a16:creationId xmlns:a16="http://schemas.microsoft.com/office/drawing/2014/main" id="{BC9DD0F4-2168-1979-85F6-99B1753A871C}"/>
              </a:ext>
            </a:extLst>
          </p:cNvPr>
          <p:cNvGrpSpPr/>
          <p:nvPr/>
        </p:nvGrpSpPr>
        <p:grpSpPr>
          <a:xfrm>
            <a:off x="3967006" y="1648400"/>
            <a:ext cx="1057585" cy="723443"/>
            <a:chOff x="3651958" y="1746153"/>
            <a:chExt cx="535272" cy="373457"/>
          </a:xfrm>
        </p:grpSpPr>
        <p:sp>
          <p:nvSpPr>
            <p:cNvPr id="40" name="Google Shape;4097;p70">
              <a:extLst>
                <a:ext uri="{FF2B5EF4-FFF2-40B4-BE49-F238E27FC236}">
                  <a16:creationId xmlns:a16="http://schemas.microsoft.com/office/drawing/2014/main" id="{8D42388B-9F4A-F696-C382-5C1091E5840D}"/>
                </a:ext>
              </a:extLst>
            </p:cNvPr>
            <p:cNvSpPr/>
            <p:nvPr/>
          </p:nvSpPr>
          <p:spPr>
            <a:xfrm>
              <a:off x="3670418" y="1746153"/>
              <a:ext cx="498297" cy="335252"/>
            </a:xfrm>
            <a:custGeom>
              <a:avLst/>
              <a:gdLst/>
              <a:ahLst/>
              <a:cxnLst/>
              <a:rect l="l" t="t" r="r" b="b"/>
              <a:pathLst>
                <a:path w="17897" h="12041" extrusionOk="0">
                  <a:moveTo>
                    <a:pt x="788" y="0"/>
                  </a:moveTo>
                  <a:cubicBezTo>
                    <a:pt x="353" y="0"/>
                    <a:pt x="1" y="352"/>
                    <a:pt x="1" y="787"/>
                  </a:cubicBezTo>
                  <a:lnTo>
                    <a:pt x="1" y="11254"/>
                  </a:lnTo>
                  <a:cubicBezTo>
                    <a:pt x="1" y="11689"/>
                    <a:pt x="353" y="12040"/>
                    <a:pt x="788" y="12040"/>
                  </a:cubicBezTo>
                  <a:lnTo>
                    <a:pt x="17110" y="12040"/>
                  </a:lnTo>
                  <a:cubicBezTo>
                    <a:pt x="17544" y="12040"/>
                    <a:pt x="17897" y="11689"/>
                    <a:pt x="17897" y="11254"/>
                  </a:cubicBezTo>
                  <a:lnTo>
                    <a:pt x="17897" y="787"/>
                  </a:lnTo>
                  <a:cubicBezTo>
                    <a:pt x="17897" y="352"/>
                    <a:pt x="17544" y="0"/>
                    <a:pt x="17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098;p70">
              <a:extLst>
                <a:ext uri="{FF2B5EF4-FFF2-40B4-BE49-F238E27FC236}">
                  <a16:creationId xmlns:a16="http://schemas.microsoft.com/office/drawing/2014/main" id="{6241F7E9-054C-1464-10F3-626526E25D0B}"/>
                </a:ext>
              </a:extLst>
            </p:cNvPr>
            <p:cNvSpPr/>
            <p:nvPr/>
          </p:nvSpPr>
          <p:spPr>
            <a:xfrm>
              <a:off x="3703272" y="1778980"/>
              <a:ext cx="432617" cy="254174"/>
            </a:xfrm>
            <a:custGeom>
              <a:avLst/>
              <a:gdLst/>
              <a:ahLst/>
              <a:cxnLst/>
              <a:rect l="l" t="t" r="r" b="b"/>
              <a:pathLst>
                <a:path w="15538" h="9129" extrusionOk="0">
                  <a:moveTo>
                    <a:pt x="0" y="0"/>
                  </a:moveTo>
                  <a:lnTo>
                    <a:pt x="0" y="9128"/>
                  </a:lnTo>
                  <a:lnTo>
                    <a:pt x="15537" y="9128"/>
                  </a:lnTo>
                  <a:lnTo>
                    <a:pt x="155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099;p70">
              <a:extLst>
                <a:ext uri="{FF2B5EF4-FFF2-40B4-BE49-F238E27FC236}">
                  <a16:creationId xmlns:a16="http://schemas.microsoft.com/office/drawing/2014/main" id="{C951E728-3614-DA19-2B58-AC1E5731D2F5}"/>
                </a:ext>
              </a:extLst>
            </p:cNvPr>
            <p:cNvSpPr/>
            <p:nvPr/>
          </p:nvSpPr>
          <p:spPr>
            <a:xfrm>
              <a:off x="3703272" y="1906055"/>
              <a:ext cx="216336" cy="127101"/>
            </a:xfrm>
            <a:custGeom>
              <a:avLst/>
              <a:gdLst/>
              <a:ahLst/>
              <a:cxnLst/>
              <a:rect l="l" t="t" r="r" b="b"/>
              <a:pathLst>
                <a:path w="7770" h="4565" extrusionOk="0">
                  <a:moveTo>
                    <a:pt x="0" y="0"/>
                  </a:moveTo>
                  <a:lnTo>
                    <a:pt x="0" y="4564"/>
                  </a:lnTo>
                  <a:lnTo>
                    <a:pt x="7769" y="4564"/>
                  </a:lnTo>
                  <a:lnTo>
                    <a:pt x="77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00;p70">
              <a:extLst>
                <a:ext uri="{FF2B5EF4-FFF2-40B4-BE49-F238E27FC236}">
                  <a16:creationId xmlns:a16="http://schemas.microsoft.com/office/drawing/2014/main" id="{594933F8-DDDF-FF54-D7CE-7C1FDBDC2A40}"/>
                </a:ext>
              </a:extLst>
            </p:cNvPr>
            <p:cNvSpPr/>
            <p:nvPr/>
          </p:nvSpPr>
          <p:spPr>
            <a:xfrm>
              <a:off x="3919584" y="1906055"/>
              <a:ext cx="216308" cy="127101"/>
            </a:xfrm>
            <a:custGeom>
              <a:avLst/>
              <a:gdLst/>
              <a:ahLst/>
              <a:cxnLst/>
              <a:rect l="l" t="t" r="r" b="b"/>
              <a:pathLst>
                <a:path w="7769" h="4565" extrusionOk="0">
                  <a:moveTo>
                    <a:pt x="0" y="0"/>
                  </a:moveTo>
                  <a:lnTo>
                    <a:pt x="0" y="4564"/>
                  </a:lnTo>
                  <a:lnTo>
                    <a:pt x="7768" y="4564"/>
                  </a:lnTo>
                  <a:lnTo>
                    <a:pt x="77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01;p70">
              <a:extLst>
                <a:ext uri="{FF2B5EF4-FFF2-40B4-BE49-F238E27FC236}">
                  <a16:creationId xmlns:a16="http://schemas.microsoft.com/office/drawing/2014/main" id="{13F8F8DB-5D93-EDFF-E16C-621B4B8C8C53}"/>
                </a:ext>
              </a:extLst>
            </p:cNvPr>
            <p:cNvSpPr/>
            <p:nvPr/>
          </p:nvSpPr>
          <p:spPr>
            <a:xfrm>
              <a:off x="3703272" y="1778980"/>
              <a:ext cx="216336" cy="127101"/>
            </a:xfrm>
            <a:custGeom>
              <a:avLst/>
              <a:gdLst/>
              <a:ahLst/>
              <a:cxnLst/>
              <a:rect l="l" t="t" r="r" b="b"/>
              <a:pathLst>
                <a:path w="7770" h="4565" extrusionOk="0">
                  <a:moveTo>
                    <a:pt x="0" y="0"/>
                  </a:moveTo>
                  <a:lnTo>
                    <a:pt x="0" y="4564"/>
                  </a:lnTo>
                  <a:lnTo>
                    <a:pt x="7769" y="4564"/>
                  </a:lnTo>
                  <a:lnTo>
                    <a:pt x="77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02;p70">
              <a:extLst>
                <a:ext uri="{FF2B5EF4-FFF2-40B4-BE49-F238E27FC236}">
                  <a16:creationId xmlns:a16="http://schemas.microsoft.com/office/drawing/2014/main" id="{D1BF011F-FB61-498C-7DFD-B94186EA9D33}"/>
                </a:ext>
              </a:extLst>
            </p:cNvPr>
            <p:cNvSpPr/>
            <p:nvPr/>
          </p:nvSpPr>
          <p:spPr>
            <a:xfrm>
              <a:off x="3651958" y="2076955"/>
              <a:ext cx="535272" cy="42655"/>
            </a:xfrm>
            <a:custGeom>
              <a:avLst/>
              <a:gdLst/>
              <a:ahLst/>
              <a:cxnLst/>
              <a:rect l="l" t="t" r="r" b="b"/>
              <a:pathLst>
                <a:path w="19225" h="1532" extrusionOk="0">
                  <a:moveTo>
                    <a:pt x="192" y="1"/>
                  </a:moveTo>
                  <a:cubicBezTo>
                    <a:pt x="86" y="1"/>
                    <a:pt x="0" y="87"/>
                    <a:pt x="0" y="193"/>
                  </a:cubicBezTo>
                  <a:lnTo>
                    <a:pt x="0" y="764"/>
                  </a:lnTo>
                  <a:cubicBezTo>
                    <a:pt x="0" y="1189"/>
                    <a:pt x="343" y="1531"/>
                    <a:pt x="768" y="1531"/>
                  </a:cubicBezTo>
                  <a:lnTo>
                    <a:pt x="18457" y="1531"/>
                  </a:lnTo>
                  <a:cubicBezTo>
                    <a:pt x="18881" y="1531"/>
                    <a:pt x="19224" y="1189"/>
                    <a:pt x="19224" y="764"/>
                  </a:cubicBezTo>
                  <a:lnTo>
                    <a:pt x="19224" y="193"/>
                  </a:lnTo>
                  <a:cubicBezTo>
                    <a:pt x="19224" y="87"/>
                    <a:pt x="19138" y="1"/>
                    <a:pt x="19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03;p70">
              <a:extLst>
                <a:ext uri="{FF2B5EF4-FFF2-40B4-BE49-F238E27FC236}">
                  <a16:creationId xmlns:a16="http://schemas.microsoft.com/office/drawing/2014/main" id="{8BF895F5-895C-CC39-9CEF-7A265317483C}"/>
                </a:ext>
              </a:extLst>
            </p:cNvPr>
            <p:cNvSpPr/>
            <p:nvPr/>
          </p:nvSpPr>
          <p:spPr>
            <a:xfrm>
              <a:off x="3989136" y="1854936"/>
              <a:ext cx="75314" cy="51147"/>
            </a:xfrm>
            <a:custGeom>
              <a:avLst/>
              <a:gdLst/>
              <a:ahLst/>
              <a:cxnLst/>
              <a:rect l="l" t="t" r="r" b="b"/>
              <a:pathLst>
                <a:path w="2705" h="1837" extrusionOk="0">
                  <a:moveTo>
                    <a:pt x="1352" y="1"/>
                  </a:moveTo>
                  <a:cubicBezTo>
                    <a:pt x="605" y="1"/>
                    <a:pt x="0" y="606"/>
                    <a:pt x="0" y="1352"/>
                  </a:cubicBezTo>
                  <a:lnTo>
                    <a:pt x="0" y="1836"/>
                  </a:lnTo>
                  <a:lnTo>
                    <a:pt x="2704" y="1836"/>
                  </a:lnTo>
                  <a:lnTo>
                    <a:pt x="2704" y="1352"/>
                  </a:lnTo>
                  <a:cubicBezTo>
                    <a:pt x="2704" y="606"/>
                    <a:pt x="2099" y="1"/>
                    <a:pt x="13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04;p70">
              <a:extLst>
                <a:ext uri="{FF2B5EF4-FFF2-40B4-BE49-F238E27FC236}">
                  <a16:creationId xmlns:a16="http://schemas.microsoft.com/office/drawing/2014/main" id="{441BE864-AA49-AD5E-4BD4-7A14DAB04DF1}"/>
                </a:ext>
              </a:extLst>
            </p:cNvPr>
            <p:cNvSpPr/>
            <p:nvPr/>
          </p:nvSpPr>
          <p:spPr>
            <a:xfrm>
              <a:off x="4000913" y="1805988"/>
              <a:ext cx="51704" cy="55156"/>
            </a:xfrm>
            <a:custGeom>
              <a:avLst/>
              <a:gdLst/>
              <a:ahLst/>
              <a:cxnLst/>
              <a:rect l="l" t="t" r="r" b="b"/>
              <a:pathLst>
                <a:path w="1857" h="1981" extrusionOk="0">
                  <a:moveTo>
                    <a:pt x="929" y="0"/>
                  </a:moveTo>
                  <a:cubicBezTo>
                    <a:pt x="416" y="0"/>
                    <a:pt x="0" y="444"/>
                    <a:pt x="0" y="990"/>
                  </a:cubicBezTo>
                  <a:cubicBezTo>
                    <a:pt x="0" y="1538"/>
                    <a:pt x="416" y="1981"/>
                    <a:pt x="929" y="1981"/>
                  </a:cubicBezTo>
                  <a:cubicBezTo>
                    <a:pt x="1442" y="1981"/>
                    <a:pt x="1857" y="1538"/>
                    <a:pt x="1857" y="990"/>
                  </a:cubicBezTo>
                  <a:cubicBezTo>
                    <a:pt x="1857" y="444"/>
                    <a:pt x="1442" y="0"/>
                    <a:pt x="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05;p70">
              <a:extLst>
                <a:ext uri="{FF2B5EF4-FFF2-40B4-BE49-F238E27FC236}">
                  <a16:creationId xmlns:a16="http://schemas.microsoft.com/office/drawing/2014/main" id="{62F5C5A1-7A42-3FC1-AF23-51235316DA18}"/>
                </a:ext>
              </a:extLst>
            </p:cNvPr>
            <p:cNvSpPr/>
            <p:nvPr/>
          </p:nvSpPr>
          <p:spPr>
            <a:xfrm>
              <a:off x="3774717" y="1854936"/>
              <a:ext cx="75314" cy="51147"/>
            </a:xfrm>
            <a:custGeom>
              <a:avLst/>
              <a:gdLst/>
              <a:ahLst/>
              <a:cxnLst/>
              <a:rect l="l" t="t" r="r" b="b"/>
              <a:pathLst>
                <a:path w="2705" h="1837" extrusionOk="0">
                  <a:moveTo>
                    <a:pt x="1353" y="1"/>
                  </a:moveTo>
                  <a:cubicBezTo>
                    <a:pt x="607" y="1"/>
                    <a:pt x="0" y="606"/>
                    <a:pt x="0" y="1352"/>
                  </a:cubicBezTo>
                  <a:lnTo>
                    <a:pt x="0" y="1836"/>
                  </a:lnTo>
                  <a:lnTo>
                    <a:pt x="2704" y="1836"/>
                  </a:lnTo>
                  <a:lnTo>
                    <a:pt x="2704" y="1352"/>
                  </a:lnTo>
                  <a:cubicBezTo>
                    <a:pt x="2704" y="606"/>
                    <a:pt x="2099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06;p70">
              <a:extLst>
                <a:ext uri="{FF2B5EF4-FFF2-40B4-BE49-F238E27FC236}">
                  <a16:creationId xmlns:a16="http://schemas.microsoft.com/office/drawing/2014/main" id="{C651296D-8587-DC82-462F-E7327FB394EB}"/>
                </a:ext>
              </a:extLst>
            </p:cNvPr>
            <p:cNvSpPr/>
            <p:nvPr/>
          </p:nvSpPr>
          <p:spPr>
            <a:xfrm>
              <a:off x="3786523" y="1805988"/>
              <a:ext cx="51731" cy="55156"/>
            </a:xfrm>
            <a:custGeom>
              <a:avLst/>
              <a:gdLst/>
              <a:ahLst/>
              <a:cxnLst/>
              <a:rect l="l" t="t" r="r" b="b"/>
              <a:pathLst>
                <a:path w="1858" h="1981" extrusionOk="0">
                  <a:moveTo>
                    <a:pt x="929" y="0"/>
                  </a:moveTo>
                  <a:cubicBezTo>
                    <a:pt x="417" y="0"/>
                    <a:pt x="1" y="444"/>
                    <a:pt x="1" y="990"/>
                  </a:cubicBezTo>
                  <a:cubicBezTo>
                    <a:pt x="1" y="1538"/>
                    <a:pt x="417" y="1981"/>
                    <a:pt x="929" y="1981"/>
                  </a:cubicBezTo>
                  <a:cubicBezTo>
                    <a:pt x="1441" y="1981"/>
                    <a:pt x="1857" y="1538"/>
                    <a:pt x="1857" y="990"/>
                  </a:cubicBezTo>
                  <a:cubicBezTo>
                    <a:pt x="1857" y="444"/>
                    <a:pt x="1441" y="0"/>
                    <a:pt x="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07;p70">
              <a:extLst>
                <a:ext uri="{FF2B5EF4-FFF2-40B4-BE49-F238E27FC236}">
                  <a16:creationId xmlns:a16="http://schemas.microsoft.com/office/drawing/2014/main" id="{62A4CD28-139E-B60B-EA14-FF45F0732A96}"/>
                </a:ext>
              </a:extLst>
            </p:cNvPr>
            <p:cNvSpPr/>
            <p:nvPr/>
          </p:nvSpPr>
          <p:spPr>
            <a:xfrm>
              <a:off x="3989136" y="1982011"/>
              <a:ext cx="75314" cy="51147"/>
            </a:xfrm>
            <a:custGeom>
              <a:avLst/>
              <a:gdLst/>
              <a:ahLst/>
              <a:cxnLst/>
              <a:rect l="l" t="t" r="r" b="b"/>
              <a:pathLst>
                <a:path w="2705" h="1837" extrusionOk="0">
                  <a:moveTo>
                    <a:pt x="1352" y="1"/>
                  </a:moveTo>
                  <a:cubicBezTo>
                    <a:pt x="605" y="1"/>
                    <a:pt x="0" y="606"/>
                    <a:pt x="0" y="1352"/>
                  </a:cubicBezTo>
                  <a:lnTo>
                    <a:pt x="0" y="1836"/>
                  </a:lnTo>
                  <a:lnTo>
                    <a:pt x="2704" y="1836"/>
                  </a:lnTo>
                  <a:lnTo>
                    <a:pt x="2704" y="1352"/>
                  </a:lnTo>
                  <a:cubicBezTo>
                    <a:pt x="2704" y="606"/>
                    <a:pt x="2099" y="1"/>
                    <a:pt x="1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108;p70">
              <a:extLst>
                <a:ext uri="{FF2B5EF4-FFF2-40B4-BE49-F238E27FC236}">
                  <a16:creationId xmlns:a16="http://schemas.microsoft.com/office/drawing/2014/main" id="{FCF51F61-7B9D-9543-72ED-B1817482E3C6}"/>
                </a:ext>
              </a:extLst>
            </p:cNvPr>
            <p:cNvSpPr/>
            <p:nvPr/>
          </p:nvSpPr>
          <p:spPr>
            <a:xfrm>
              <a:off x="4000913" y="1933035"/>
              <a:ext cx="51704" cy="55184"/>
            </a:xfrm>
            <a:custGeom>
              <a:avLst/>
              <a:gdLst/>
              <a:ahLst/>
              <a:cxnLst/>
              <a:rect l="l" t="t" r="r" b="b"/>
              <a:pathLst>
                <a:path w="1857" h="1982" extrusionOk="0">
                  <a:moveTo>
                    <a:pt x="929" y="1"/>
                  </a:moveTo>
                  <a:cubicBezTo>
                    <a:pt x="416" y="1"/>
                    <a:pt x="0" y="445"/>
                    <a:pt x="0" y="991"/>
                  </a:cubicBezTo>
                  <a:cubicBezTo>
                    <a:pt x="0" y="1538"/>
                    <a:pt x="416" y="1982"/>
                    <a:pt x="929" y="1982"/>
                  </a:cubicBezTo>
                  <a:cubicBezTo>
                    <a:pt x="1442" y="1982"/>
                    <a:pt x="1857" y="1538"/>
                    <a:pt x="1857" y="991"/>
                  </a:cubicBezTo>
                  <a:cubicBezTo>
                    <a:pt x="1857" y="445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109;p70">
              <a:extLst>
                <a:ext uri="{FF2B5EF4-FFF2-40B4-BE49-F238E27FC236}">
                  <a16:creationId xmlns:a16="http://schemas.microsoft.com/office/drawing/2014/main" id="{60EFD5D6-EB3A-2510-884E-BCFA1DC6632D}"/>
                </a:ext>
              </a:extLst>
            </p:cNvPr>
            <p:cNvSpPr/>
            <p:nvPr/>
          </p:nvSpPr>
          <p:spPr>
            <a:xfrm>
              <a:off x="3774717" y="1982011"/>
              <a:ext cx="75314" cy="51147"/>
            </a:xfrm>
            <a:custGeom>
              <a:avLst/>
              <a:gdLst/>
              <a:ahLst/>
              <a:cxnLst/>
              <a:rect l="l" t="t" r="r" b="b"/>
              <a:pathLst>
                <a:path w="2705" h="1837" extrusionOk="0">
                  <a:moveTo>
                    <a:pt x="1353" y="1"/>
                  </a:moveTo>
                  <a:cubicBezTo>
                    <a:pt x="607" y="1"/>
                    <a:pt x="0" y="606"/>
                    <a:pt x="0" y="1352"/>
                  </a:cubicBezTo>
                  <a:lnTo>
                    <a:pt x="0" y="1836"/>
                  </a:lnTo>
                  <a:lnTo>
                    <a:pt x="2704" y="1836"/>
                  </a:lnTo>
                  <a:lnTo>
                    <a:pt x="2704" y="1352"/>
                  </a:lnTo>
                  <a:cubicBezTo>
                    <a:pt x="2704" y="606"/>
                    <a:pt x="2099" y="1"/>
                    <a:pt x="1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110;p70">
              <a:extLst>
                <a:ext uri="{FF2B5EF4-FFF2-40B4-BE49-F238E27FC236}">
                  <a16:creationId xmlns:a16="http://schemas.microsoft.com/office/drawing/2014/main" id="{95C1FB31-B621-CFD2-78E4-32E9EF6CAFBB}"/>
                </a:ext>
              </a:extLst>
            </p:cNvPr>
            <p:cNvSpPr/>
            <p:nvPr/>
          </p:nvSpPr>
          <p:spPr>
            <a:xfrm>
              <a:off x="3786523" y="1933035"/>
              <a:ext cx="51731" cy="55184"/>
            </a:xfrm>
            <a:custGeom>
              <a:avLst/>
              <a:gdLst/>
              <a:ahLst/>
              <a:cxnLst/>
              <a:rect l="l" t="t" r="r" b="b"/>
              <a:pathLst>
                <a:path w="1858" h="1982" extrusionOk="0">
                  <a:moveTo>
                    <a:pt x="929" y="1"/>
                  </a:moveTo>
                  <a:cubicBezTo>
                    <a:pt x="417" y="1"/>
                    <a:pt x="1" y="445"/>
                    <a:pt x="1" y="991"/>
                  </a:cubicBezTo>
                  <a:cubicBezTo>
                    <a:pt x="1" y="1538"/>
                    <a:pt x="417" y="1982"/>
                    <a:pt x="929" y="1982"/>
                  </a:cubicBezTo>
                  <a:cubicBezTo>
                    <a:pt x="1441" y="1982"/>
                    <a:pt x="1857" y="1538"/>
                    <a:pt x="1857" y="991"/>
                  </a:cubicBezTo>
                  <a:cubicBezTo>
                    <a:pt x="1857" y="445"/>
                    <a:pt x="1441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3919;p70">
            <a:extLst>
              <a:ext uri="{FF2B5EF4-FFF2-40B4-BE49-F238E27FC236}">
                <a16:creationId xmlns:a16="http://schemas.microsoft.com/office/drawing/2014/main" id="{F5AB61E9-CA1E-9F19-30AC-83A70C4920D7}"/>
              </a:ext>
            </a:extLst>
          </p:cNvPr>
          <p:cNvGrpSpPr/>
          <p:nvPr/>
        </p:nvGrpSpPr>
        <p:grpSpPr>
          <a:xfrm>
            <a:off x="6608889" y="1714328"/>
            <a:ext cx="1114222" cy="657515"/>
            <a:chOff x="4285747" y="1140068"/>
            <a:chExt cx="567514" cy="341575"/>
          </a:xfrm>
        </p:grpSpPr>
        <p:sp>
          <p:nvSpPr>
            <p:cNvPr id="55" name="Google Shape;3920;p70">
              <a:extLst>
                <a:ext uri="{FF2B5EF4-FFF2-40B4-BE49-F238E27FC236}">
                  <a16:creationId xmlns:a16="http://schemas.microsoft.com/office/drawing/2014/main" id="{3F413D63-74D2-5AC7-A57A-1B3416083AAA}"/>
                </a:ext>
              </a:extLst>
            </p:cNvPr>
            <p:cNvSpPr/>
            <p:nvPr/>
          </p:nvSpPr>
          <p:spPr>
            <a:xfrm>
              <a:off x="4349702" y="1273129"/>
              <a:ext cx="69578" cy="69606"/>
            </a:xfrm>
            <a:custGeom>
              <a:avLst/>
              <a:gdLst/>
              <a:ahLst/>
              <a:cxnLst/>
              <a:rect l="l" t="t" r="r" b="b"/>
              <a:pathLst>
                <a:path w="2499" h="2500" extrusionOk="0">
                  <a:moveTo>
                    <a:pt x="1249" y="1"/>
                  </a:moveTo>
                  <a:cubicBezTo>
                    <a:pt x="559" y="1"/>
                    <a:pt x="0" y="559"/>
                    <a:pt x="0" y="1250"/>
                  </a:cubicBezTo>
                  <a:cubicBezTo>
                    <a:pt x="0" y="1940"/>
                    <a:pt x="559" y="2500"/>
                    <a:pt x="1249" y="2500"/>
                  </a:cubicBezTo>
                  <a:cubicBezTo>
                    <a:pt x="1940" y="2500"/>
                    <a:pt x="2498" y="1940"/>
                    <a:pt x="2498" y="1250"/>
                  </a:cubicBezTo>
                  <a:cubicBezTo>
                    <a:pt x="2498" y="559"/>
                    <a:pt x="1940" y="1"/>
                    <a:pt x="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921;p70">
              <a:extLst>
                <a:ext uri="{FF2B5EF4-FFF2-40B4-BE49-F238E27FC236}">
                  <a16:creationId xmlns:a16="http://schemas.microsoft.com/office/drawing/2014/main" id="{ACA4FE07-25FA-BCD3-6AD6-57CC4D3C7B57}"/>
                </a:ext>
              </a:extLst>
            </p:cNvPr>
            <p:cNvSpPr/>
            <p:nvPr/>
          </p:nvSpPr>
          <p:spPr>
            <a:xfrm>
              <a:off x="4703280" y="1273324"/>
              <a:ext cx="80159" cy="80159"/>
            </a:xfrm>
            <a:custGeom>
              <a:avLst/>
              <a:gdLst/>
              <a:ahLst/>
              <a:cxnLst/>
              <a:rect l="l" t="t" r="r" b="b"/>
              <a:pathLst>
                <a:path w="2879" h="2879" extrusionOk="0">
                  <a:moveTo>
                    <a:pt x="1440" y="1"/>
                  </a:moveTo>
                  <a:cubicBezTo>
                    <a:pt x="646" y="1"/>
                    <a:pt x="0" y="645"/>
                    <a:pt x="0" y="1440"/>
                  </a:cubicBezTo>
                  <a:cubicBezTo>
                    <a:pt x="0" y="2234"/>
                    <a:pt x="646" y="2878"/>
                    <a:pt x="1440" y="2878"/>
                  </a:cubicBezTo>
                  <a:cubicBezTo>
                    <a:pt x="2235" y="2878"/>
                    <a:pt x="2879" y="2234"/>
                    <a:pt x="2879" y="1440"/>
                  </a:cubicBezTo>
                  <a:cubicBezTo>
                    <a:pt x="2879" y="645"/>
                    <a:pt x="2235" y="1"/>
                    <a:pt x="14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922;p70">
              <a:extLst>
                <a:ext uri="{FF2B5EF4-FFF2-40B4-BE49-F238E27FC236}">
                  <a16:creationId xmlns:a16="http://schemas.microsoft.com/office/drawing/2014/main" id="{64ABBFA2-3412-0EC9-AE7E-4C7A1200164A}"/>
                </a:ext>
              </a:extLst>
            </p:cNvPr>
            <p:cNvSpPr/>
            <p:nvPr/>
          </p:nvSpPr>
          <p:spPr>
            <a:xfrm>
              <a:off x="4379411" y="1144272"/>
              <a:ext cx="241923" cy="239863"/>
            </a:xfrm>
            <a:custGeom>
              <a:avLst/>
              <a:gdLst/>
              <a:ahLst/>
              <a:cxnLst/>
              <a:rect l="l" t="t" r="r" b="b"/>
              <a:pathLst>
                <a:path w="8689" h="8615" extrusionOk="0">
                  <a:moveTo>
                    <a:pt x="6691" y="0"/>
                  </a:moveTo>
                  <a:cubicBezTo>
                    <a:pt x="5688" y="0"/>
                    <a:pt x="4670" y="256"/>
                    <a:pt x="3739" y="794"/>
                  </a:cubicBezTo>
                  <a:cubicBezTo>
                    <a:pt x="995" y="2378"/>
                    <a:pt x="1" y="5828"/>
                    <a:pt x="1431" y="8614"/>
                  </a:cubicBezTo>
                  <a:cubicBezTo>
                    <a:pt x="1653" y="8571"/>
                    <a:pt x="1816" y="8539"/>
                    <a:pt x="1816" y="8539"/>
                  </a:cubicBezTo>
                  <a:cubicBezTo>
                    <a:pt x="2802" y="8314"/>
                    <a:pt x="3418" y="7885"/>
                    <a:pt x="3649" y="7257"/>
                  </a:cubicBezTo>
                  <a:cubicBezTo>
                    <a:pt x="3977" y="6361"/>
                    <a:pt x="4211" y="5940"/>
                    <a:pt x="4511" y="5702"/>
                  </a:cubicBezTo>
                  <a:cubicBezTo>
                    <a:pt x="4830" y="5449"/>
                    <a:pt x="5307" y="5356"/>
                    <a:pt x="6076" y="5271"/>
                  </a:cubicBezTo>
                  <a:cubicBezTo>
                    <a:pt x="7499" y="5113"/>
                    <a:pt x="7598" y="4011"/>
                    <a:pt x="7686" y="3038"/>
                  </a:cubicBezTo>
                  <a:cubicBezTo>
                    <a:pt x="7753" y="2286"/>
                    <a:pt x="7827" y="1450"/>
                    <a:pt x="8688" y="346"/>
                  </a:cubicBezTo>
                  <a:cubicBezTo>
                    <a:pt x="8050" y="118"/>
                    <a:pt x="7374" y="0"/>
                    <a:pt x="6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923;p70">
              <a:extLst>
                <a:ext uri="{FF2B5EF4-FFF2-40B4-BE49-F238E27FC236}">
                  <a16:creationId xmlns:a16="http://schemas.microsoft.com/office/drawing/2014/main" id="{4B4981F9-C0FB-81F4-2B2C-79626FA4C49D}"/>
                </a:ext>
              </a:extLst>
            </p:cNvPr>
            <p:cNvSpPr/>
            <p:nvPr/>
          </p:nvSpPr>
          <p:spPr>
            <a:xfrm>
              <a:off x="4602460" y="1166881"/>
              <a:ext cx="110618" cy="107054"/>
            </a:xfrm>
            <a:custGeom>
              <a:avLst/>
              <a:gdLst/>
              <a:ahLst/>
              <a:cxnLst/>
              <a:rect l="l" t="t" r="r" b="b"/>
              <a:pathLst>
                <a:path w="3973" h="3845" extrusionOk="0">
                  <a:moveTo>
                    <a:pt x="1675" y="0"/>
                  </a:moveTo>
                  <a:cubicBezTo>
                    <a:pt x="1497" y="942"/>
                    <a:pt x="993" y="1740"/>
                    <a:pt x="648" y="2001"/>
                  </a:cubicBezTo>
                  <a:cubicBezTo>
                    <a:pt x="304" y="2260"/>
                    <a:pt x="0" y="2724"/>
                    <a:pt x="177" y="3247"/>
                  </a:cubicBezTo>
                  <a:cubicBezTo>
                    <a:pt x="299" y="3611"/>
                    <a:pt x="621" y="3845"/>
                    <a:pt x="998" y="3845"/>
                  </a:cubicBezTo>
                  <a:cubicBezTo>
                    <a:pt x="1199" y="3845"/>
                    <a:pt x="1407" y="3776"/>
                    <a:pt x="1597" y="3646"/>
                  </a:cubicBezTo>
                  <a:cubicBezTo>
                    <a:pt x="1868" y="3459"/>
                    <a:pt x="2071" y="3257"/>
                    <a:pt x="2252" y="3076"/>
                  </a:cubicBezTo>
                  <a:cubicBezTo>
                    <a:pt x="2624" y="2704"/>
                    <a:pt x="2870" y="2459"/>
                    <a:pt x="3535" y="2459"/>
                  </a:cubicBezTo>
                  <a:cubicBezTo>
                    <a:pt x="3537" y="2459"/>
                    <a:pt x="3746" y="2456"/>
                    <a:pt x="3973" y="2452"/>
                  </a:cubicBezTo>
                  <a:cubicBezTo>
                    <a:pt x="3921" y="2349"/>
                    <a:pt x="3867" y="2248"/>
                    <a:pt x="3808" y="2147"/>
                  </a:cubicBezTo>
                  <a:cubicBezTo>
                    <a:pt x="3276" y="1225"/>
                    <a:pt x="2534" y="500"/>
                    <a:pt x="1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924;p70">
              <a:extLst>
                <a:ext uri="{FF2B5EF4-FFF2-40B4-BE49-F238E27FC236}">
                  <a16:creationId xmlns:a16="http://schemas.microsoft.com/office/drawing/2014/main" id="{A0A265D1-9EAD-E704-DA8E-A16ACEA4FCFD}"/>
                </a:ext>
              </a:extLst>
            </p:cNvPr>
            <p:cNvSpPr/>
            <p:nvPr/>
          </p:nvSpPr>
          <p:spPr>
            <a:xfrm>
              <a:off x="4439663" y="1256730"/>
              <a:ext cx="306880" cy="217060"/>
            </a:xfrm>
            <a:custGeom>
              <a:avLst/>
              <a:gdLst/>
              <a:ahLst/>
              <a:cxnLst/>
              <a:rect l="l" t="t" r="r" b="b"/>
              <a:pathLst>
                <a:path w="11022" h="7796" extrusionOk="0">
                  <a:moveTo>
                    <a:pt x="10143" y="1"/>
                  </a:moveTo>
                  <a:lnTo>
                    <a:pt x="10143" y="1"/>
                  </a:lnTo>
                  <a:cubicBezTo>
                    <a:pt x="8744" y="1188"/>
                    <a:pt x="6747" y="2642"/>
                    <a:pt x="5223" y="3414"/>
                  </a:cubicBezTo>
                  <a:cubicBezTo>
                    <a:pt x="3478" y="4297"/>
                    <a:pt x="1849" y="5013"/>
                    <a:pt x="378" y="5545"/>
                  </a:cubicBezTo>
                  <a:cubicBezTo>
                    <a:pt x="378" y="5545"/>
                    <a:pt x="220" y="5604"/>
                    <a:pt x="0" y="5682"/>
                  </a:cubicBezTo>
                  <a:cubicBezTo>
                    <a:pt x="1143" y="7046"/>
                    <a:pt x="2820" y="7795"/>
                    <a:pt x="4538" y="7795"/>
                  </a:cubicBezTo>
                  <a:cubicBezTo>
                    <a:pt x="5541" y="7795"/>
                    <a:pt x="6558" y="7539"/>
                    <a:pt x="7490" y="7001"/>
                  </a:cubicBezTo>
                  <a:cubicBezTo>
                    <a:pt x="9970" y="5569"/>
                    <a:pt x="11021" y="2614"/>
                    <a:pt x="10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925;p70">
              <a:extLst>
                <a:ext uri="{FF2B5EF4-FFF2-40B4-BE49-F238E27FC236}">
                  <a16:creationId xmlns:a16="http://schemas.microsoft.com/office/drawing/2014/main" id="{A4D9FF71-B721-E362-3D88-045D1AFC44B4}"/>
                </a:ext>
              </a:extLst>
            </p:cNvPr>
            <p:cNvSpPr/>
            <p:nvPr/>
          </p:nvSpPr>
          <p:spPr>
            <a:xfrm>
              <a:off x="4433287" y="1201267"/>
              <a:ext cx="127268" cy="124289"/>
            </a:xfrm>
            <a:custGeom>
              <a:avLst/>
              <a:gdLst/>
              <a:ahLst/>
              <a:cxnLst/>
              <a:rect l="l" t="t" r="r" b="b"/>
              <a:pathLst>
                <a:path w="4571" h="4464" extrusionOk="0">
                  <a:moveTo>
                    <a:pt x="3932" y="0"/>
                  </a:moveTo>
                  <a:cubicBezTo>
                    <a:pt x="3886" y="0"/>
                    <a:pt x="3840" y="11"/>
                    <a:pt x="3797" y="34"/>
                  </a:cubicBezTo>
                  <a:cubicBezTo>
                    <a:pt x="3655" y="108"/>
                    <a:pt x="3600" y="284"/>
                    <a:pt x="3674" y="425"/>
                  </a:cubicBezTo>
                  <a:cubicBezTo>
                    <a:pt x="3676" y="430"/>
                    <a:pt x="3914" y="895"/>
                    <a:pt x="3732" y="1234"/>
                  </a:cubicBezTo>
                  <a:cubicBezTo>
                    <a:pt x="3577" y="1525"/>
                    <a:pt x="3145" y="1630"/>
                    <a:pt x="2810" y="1668"/>
                  </a:cubicBezTo>
                  <a:cubicBezTo>
                    <a:pt x="2042" y="1755"/>
                    <a:pt x="1000" y="2058"/>
                    <a:pt x="396" y="3015"/>
                  </a:cubicBezTo>
                  <a:cubicBezTo>
                    <a:pt x="32" y="3594"/>
                    <a:pt x="6" y="4140"/>
                    <a:pt x="6" y="4164"/>
                  </a:cubicBezTo>
                  <a:cubicBezTo>
                    <a:pt x="0" y="4323"/>
                    <a:pt x="123" y="4456"/>
                    <a:pt x="283" y="4464"/>
                  </a:cubicBezTo>
                  <a:lnTo>
                    <a:pt x="296" y="4464"/>
                  </a:lnTo>
                  <a:cubicBezTo>
                    <a:pt x="450" y="4464"/>
                    <a:pt x="578" y="4343"/>
                    <a:pt x="585" y="4188"/>
                  </a:cubicBezTo>
                  <a:cubicBezTo>
                    <a:pt x="589" y="4118"/>
                    <a:pt x="694" y="2490"/>
                    <a:pt x="2875" y="2245"/>
                  </a:cubicBezTo>
                  <a:cubicBezTo>
                    <a:pt x="3566" y="2167"/>
                    <a:pt x="4027" y="1917"/>
                    <a:pt x="4247" y="1502"/>
                  </a:cubicBezTo>
                  <a:cubicBezTo>
                    <a:pt x="4570" y="890"/>
                    <a:pt x="4203" y="184"/>
                    <a:pt x="4187" y="155"/>
                  </a:cubicBezTo>
                  <a:cubicBezTo>
                    <a:pt x="4135" y="56"/>
                    <a:pt x="4035" y="0"/>
                    <a:pt x="39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926;p70">
              <a:extLst>
                <a:ext uri="{FF2B5EF4-FFF2-40B4-BE49-F238E27FC236}">
                  <a16:creationId xmlns:a16="http://schemas.microsoft.com/office/drawing/2014/main" id="{3FF3BF43-F2C1-3B28-A702-AF7811FA1E35}"/>
                </a:ext>
              </a:extLst>
            </p:cNvPr>
            <p:cNvSpPr/>
            <p:nvPr/>
          </p:nvSpPr>
          <p:spPr>
            <a:xfrm>
              <a:off x="4414576" y="1151094"/>
              <a:ext cx="310862" cy="272188"/>
            </a:xfrm>
            <a:custGeom>
              <a:avLst/>
              <a:gdLst/>
              <a:ahLst/>
              <a:cxnLst/>
              <a:rect l="l" t="t" r="r" b="b"/>
              <a:pathLst>
                <a:path w="11165" h="9776" extrusionOk="0">
                  <a:moveTo>
                    <a:pt x="7115" y="0"/>
                  </a:moveTo>
                  <a:cubicBezTo>
                    <a:pt x="5232" y="1763"/>
                    <a:pt x="6901" y="4417"/>
                    <a:pt x="4771" y="4653"/>
                  </a:cubicBezTo>
                  <a:cubicBezTo>
                    <a:pt x="3078" y="4840"/>
                    <a:pt x="2693" y="5082"/>
                    <a:pt x="2033" y="6883"/>
                  </a:cubicBezTo>
                  <a:cubicBezTo>
                    <a:pt x="1788" y="7550"/>
                    <a:pt x="970" y="7874"/>
                    <a:pt x="0" y="8013"/>
                  </a:cubicBezTo>
                  <a:cubicBezTo>
                    <a:pt x="90" y="8223"/>
                    <a:pt x="194" y="8428"/>
                    <a:pt x="310" y="8630"/>
                  </a:cubicBezTo>
                  <a:cubicBezTo>
                    <a:pt x="555" y="9055"/>
                    <a:pt x="845" y="9438"/>
                    <a:pt x="1171" y="9776"/>
                  </a:cubicBezTo>
                  <a:cubicBezTo>
                    <a:pt x="2525" y="9300"/>
                    <a:pt x="4220" y="8593"/>
                    <a:pt x="6293" y="7544"/>
                  </a:cubicBezTo>
                  <a:cubicBezTo>
                    <a:pt x="8257" y="6550"/>
                    <a:pt x="9867" y="5372"/>
                    <a:pt x="11165" y="4202"/>
                  </a:cubicBezTo>
                  <a:cubicBezTo>
                    <a:pt x="11034" y="3692"/>
                    <a:pt x="10832" y="3192"/>
                    <a:pt x="10556" y="2714"/>
                  </a:cubicBezTo>
                  <a:cubicBezTo>
                    <a:pt x="10546" y="2696"/>
                    <a:pt x="10535" y="2677"/>
                    <a:pt x="10523" y="2659"/>
                  </a:cubicBezTo>
                  <a:cubicBezTo>
                    <a:pt x="10439" y="2653"/>
                    <a:pt x="10359" y="2650"/>
                    <a:pt x="10283" y="2650"/>
                  </a:cubicBezTo>
                  <a:cubicBezTo>
                    <a:pt x="9094" y="2650"/>
                    <a:pt x="8911" y="3368"/>
                    <a:pt x="8133" y="3903"/>
                  </a:cubicBezTo>
                  <a:cubicBezTo>
                    <a:pt x="7997" y="3996"/>
                    <a:pt x="7865" y="4037"/>
                    <a:pt x="7746" y="4037"/>
                  </a:cubicBezTo>
                  <a:cubicBezTo>
                    <a:pt x="7254" y="4037"/>
                    <a:pt x="6992" y="3344"/>
                    <a:pt x="7622" y="2868"/>
                  </a:cubicBezTo>
                  <a:cubicBezTo>
                    <a:pt x="8252" y="2391"/>
                    <a:pt x="8562" y="1442"/>
                    <a:pt x="8710" y="745"/>
                  </a:cubicBezTo>
                  <a:cubicBezTo>
                    <a:pt x="8216" y="417"/>
                    <a:pt x="7678" y="167"/>
                    <a:pt x="7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927;p70">
              <a:extLst>
                <a:ext uri="{FF2B5EF4-FFF2-40B4-BE49-F238E27FC236}">
                  <a16:creationId xmlns:a16="http://schemas.microsoft.com/office/drawing/2014/main" id="{56A99076-DE12-1FE9-1F58-E3FF7DF93CC3}"/>
                </a:ext>
              </a:extLst>
            </p:cNvPr>
            <p:cNvSpPr/>
            <p:nvPr/>
          </p:nvSpPr>
          <p:spPr>
            <a:xfrm>
              <a:off x="4285747" y="1140068"/>
              <a:ext cx="567514" cy="337897"/>
            </a:xfrm>
            <a:custGeom>
              <a:avLst/>
              <a:gdLst/>
              <a:ahLst/>
              <a:cxnLst/>
              <a:rect l="l" t="t" r="r" b="b"/>
              <a:pathLst>
                <a:path w="20383" h="12136" extrusionOk="0">
                  <a:moveTo>
                    <a:pt x="17998" y="0"/>
                  </a:moveTo>
                  <a:cubicBezTo>
                    <a:pt x="16860" y="0"/>
                    <a:pt x="15223" y="402"/>
                    <a:pt x="13337" y="1141"/>
                  </a:cubicBezTo>
                  <a:cubicBezTo>
                    <a:pt x="13627" y="1333"/>
                    <a:pt x="13901" y="1552"/>
                    <a:pt x="14156" y="1798"/>
                  </a:cubicBezTo>
                  <a:cubicBezTo>
                    <a:pt x="15134" y="1436"/>
                    <a:pt x="15922" y="1237"/>
                    <a:pt x="16423" y="1237"/>
                  </a:cubicBezTo>
                  <a:cubicBezTo>
                    <a:pt x="16710" y="1237"/>
                    <a:pt x="16902" y="1302"/>
                    <a:pt x="16981" y="1439"/>
                  </a:cubicBezTo>
                  <a:cubicBezTo>
                    <a:pt x="17398" y="2161"/>
                    <a:pt x="14515" y="4606"/>
                    <a:pt x="10541" y="6901"/>
                  </a:cubicBezTo>
                  <a:cubicBezTo>
                    <a:pt x="7321" y="8760"/>
                    <a:pt x="4372" y="9949"/>
                    <a:pt x="3149" y="9949"/>
                  </a:cubicBezTo>
                  <a:cubicBezTo>
                    <a:pt x="2862" y="9949"/>
                    <a:pt x="2670" y="9884"/>
                    <a:pt x="2591" y="9747"/>
                  </a:cubicBezTo>
                  <a:cubicBezTo>
                    <a:pt x="2374" y="9370"/>
                    <a:pt x="3052" y="8528"/>
                    <a:pt x="4315" y="7480"/>
                  </a:cubicBezTo>
                  <a:cubicBezTo>
                    <a:pt x="4229" y="7137"/>
                    <a:pt x="4177" y="6790"/>
                    <a:pt x="4155" y="6442"/>
                  </a:cubicBezTo>
                  <a:cubicBezTo>
                    <a:pt x="1488" y="8573"/>
                    <a:pt x="1" y="10568"/>
                    <a:pt x="567" y="11549"/>
                  </a:cubicBezTo>
                  <a:cubicBezTo>
                    <a:pt x="797" y="11947"/>
                    <a:pt x="1342" y="12135"/>
                    <a:pt x="2121" y="12135"/>
                  </a:cubicBezTo>
                  <a:cubicBezTo>
                    <a:pt x="4152" y="12135"/>
                    <a:pt x="7773" y="10856"/>
                    <a:pt x="11562" y="8669"/>
                  </a:cubicBezTo>
                  <a:cubicBezTo>
                    <a:pt x="16804" y="5642"/>
                    <a:pt x="20382" y="2023"/>
                    <a:pt x="19553" y="588"/>
                  </a:cubicBezTo>
                  <a:cubicBezTo>
                    <a:pt x="19323" y="189"/>
                    <a:pt x="18778" y="0"/>
                    <a:pt x="179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928;p70">
              <a:extLst>
                <a:ext uri="{FF2B5EF4-FFF2-40B4-BE49-F238E27FC236}">
                  <a16:creationId xmlns:a16="http://schemas.microsoft.com/office/drawing/2014/main" id="{A1002BCD-3328-F7BA-9491-EAF3481B9EBE}"/>
                </a:ext>
              </a:extLst>
            </p:cNvPr>
            <p:cNvSpPr/>
            <p:nvPr/>
          </p:nvSpPr>
          <p:spPr>
            <a:xfrm>
              <a:off x="4547498" y="1362004"/>
              <a:ext cx="138322" cy="119639"/>
            </a:xfrm>
            <a:custGeom>
              <a:avLst/>
              <a:gdLst/>
              <a:ahLst/>
              <a:cxnLst/>
              <a:rect l="l" t="t" r="r" b="b"/>
              <a:pathLst>
                <a:path w="4968" h="4297" extrusionOk="0">
                  <a:moveTo>
                    <a:pt x="4640" y="0"/>
                  </a:moveTo>
                  <a:cubicBezTo>
                    <a:pt x="4523" y="0"/>
                    <a:pt x="4412" y="72"/>
                    <a:pt x="4368" y="188"/>
                  </a:cubicBezTo>
                  <a:cubicBezTo>
                    <a:pt x="4136" y="803"/>
                    <a:pt x="3722" y="1330"/>
                    <a:pt x="3173" y="1713"/>
                  </a:cubicBezTo>
                  <a:cubicBezTo>
                    <a:pt x="2683" y="2054"/>
                    <a:pt x="2088" y="2278"/>
                    <a:pt x="1495" y="2341"/>
                  </a:cubicBezTo>
                  <a:cubicBezTo>
                    <a:pt x="1012" y="2392"/>
                    <a:pt x="640" y="2579"/>
                    <a:pt x="391" y="2895"/>
                  </a:cubicBezTo>
                  <a:cubicBezTo>
                    <a:pt x="1" y="3390"/>
                    <a:pt x="78" y="4017"/>
                    <a:pt x="81" y="4044"/>
                  </a:cubicBezTo>
                  <a:cubicBezTo>
                    <a:pt x="100" y="4190"/>
                    <a:pt x="224" y="4296"/>
                    <a:pt x="368" y="4296"/>
                  </a:cubicBezTo>
                  <a:cubicBezTo>
                    <a:pt x="380" y="4296"/>
                    <a:pt x="392" y="4295"/>
                    <a:pt x="405" y="4294"/>
                  </a:cubicBezTo>
                  <a:cubicBezTo>
                    <a:pt x="563" y="4273"/>
                    <a:pt x="675" y="4129"/>
                    <a:pt x="657" y="3970"/>
                  </a:cubicBezTo>
                  <a:cubicBezTo>
                    <a:pt x="656" y="3965"/>
                    <a:pt x="610" y="3551"/>
                    <a:pt x="850" y="3250"/>
                  </a:cubicBezTo>
                  <a:cubicBezTo>
                    <a:pt x="999" y="3063"/>
                    <a:pt x="1236" y="2952"/>
                    <a:pt x="1556" y="2918"/>
                  </a:cubicBezTo>
                  <a:cubicBezTo>
                    <a:pt x="2244" y="2843"/>
                    <a:pt x="2937" y="2585"/>
                    <a:pt x="3505" y="2188"/>
                  </a:cubicBezTo>
                  <a:cubicBezTo>
                    <a:pt x="4150" y="1738"/>
                    <a:pt x="4637" y="1118"/>
                    <a:pt x="4911" y="393"/>
                  </a:cubicBezTo>
                  <a:cubicBezTo>
                    <a:pt x="4967" y="243"/>
                    <a:pt x="4892" y="76"/>
                    <a:pt x="4742" y="19"/>
                  </a:cubicBezTo>
                  <a:cubicBezTo>
                    <a:pt x="4708" y="6"/>
                    <a:pt x="4674" y="0"/>
                    <a:pt x="4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0" name="Google Shape;2177;p37">
            <a:extLst>
              <a:ext uri="{FF2B5EF4-FFF2-40B4-BE49-F238E27FC236}">
                <a16:creationId xmlns:a16="http://schemas.microsoft.com/office/drawing/2014/main" id="{A0D8A39B-414D-CD66-80D8-D1672C1C657E}"/>
              </a:ext>
            </a:extLst>
          </p:cNvPr>
          <p:cNvSpPr txBox="1">
            <a:spLocks noGrp="1"/>
          </p:cNvSpPr>
          <p:nvPr/>
        </p:nvSpPr>
        <p:spPr>
          <a:xfrm>
            <a:off x="8206375" y="4382272"/>
            <a:ext cx="544089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15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191295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Google Shape;3253;p61"/>
          <p:cNvSpPr/>
          <p:nvPr/>
        </p:nvSpPr>
        <p:spPr>
          <a:xfrm>
            <a:off x="1904274" y="1640354"/>
            <a:ext cx="189000" cy="17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4" name="Google Shape;3254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Tính</a:t>
            </a:r>
            <a:r>
              <a:rPr lang="en" dirty="0"/>
              <a:t> </a:t>
            </a:r>
            <a:r>
              <a:rPr lang="en" dirty="0" err="1"/>
              <a:t>năng</a:t>
            </a:r>
            <a:r>
              <a:rPr lang="en" dirty="0"/>
              <a:t> </a:t>
            </a:r>
            <a:r>
              <a:rPr lang="en" dirty="0" err="1"/>
              <a:t>chính</a:t>
            </a:r>
            <a:endParaRPr dirty="0">
              <a:highlight>
                <a:schemeClr val="dk2"/>
              </a:highlight>
            </a:endParaRPr>
          </a:p>
        </p:txBody>
      </p:sp>
      <p:sp>
        <p:nvSpPr>
          <p:cNvPr id="3255" name="Google Shape;3255;p61"/>
          <p:cNvSpPr txBox="1"/>
          <p:nvPr/>
        </p:nvSpPr>
        <p:spPr>
          <a:xfrm flipH="1">
            <a:off x="927174" y="1981554"/>
            <a:ext cx="2143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err="1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rPr>
              <a:t>Scrumboard</a:t>
            </a:r>
            <a:endParaRPr sz="2400" b="1" dirty="0">
              <a:solidFill>
                <a:schemeClr val="accen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257" name="Google Shape;3257;p61"/>
          <p:cNvSpPr txBox="1"/>
          <p:nvPr/>
        </p:nvSpPr>
        <p:spPr>
          <a:xfrm flipH="1">
            <a:off x="3334391" y="1981554"/>
            <a:ext cx="2364364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rPr>
              <a:t>Calendar</a:t>
            </a:r>
            <a:endParaRPr sz="2400" b="1" dirty="0">
              <a:solidFill>
                <a:schemeClr val="accen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259" name="Google Shape;3259;p61"/>
          <p:cNvSpPr txBox="1"/>
          <p:nvPr/>
        </p:nvSpPr>
        <p:spPr>
          <a:xfrm flipH="1">
            <a:off x="5949548" y="1981554"/>
            <a:ext cx="2474452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rPr>
              <a:t>Notes</a:t>
            </a:r>
            <a:endParaRPr sz="2400" b="1" dirty="0">
              <a:solidFill>
                <a:schemeClr val="accen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307" name="Google Shape;3307;p61"/>
          <p:cNvSpPr/>
          <p:nvPr/>
        </p:nvSpPr>
        <p:spPr>
          <a:xfrm>
            <a:off x="8027866" y="1215773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8" name="Google Shape;3308;p61"/>
          <p:cNvGrpSpPr/>
          <p:nvPr/>
        </p:nvGrpSpPr>
        <p:grpSpPr>
          <a:xfrm rot="-447293">
            <a:off x="8142889" y="394025"/>
            <a:ext cx="878501" cy="1830261"/>
            <a:chOff x="503795" y="323625"/>
            <a:chExt cx="502785" cy="1047439"/>
          </a:xfrm>
        </p:grpSpPr>
        <p:sp>
          <p:nvSpPr>
            <p:cNvPr id="3309" name="Google Shape;3309;p61"/>
            <p:cNvSpPr/>
            <p:nvPr/>
          </p:nvSpPr>
          <p:spPr>
            <a:xfrm>
              <a:off x="674039" y="389120"/>
              <a:ext cx="173925" cy="283742"/>
            </a:xfrm>
            <a:custGeom>
              <a:avLst/>
              <a:gdLst/>
              <a:ahLst/>
              <a:cxnLst/>
              <a:rect l="l" t="t" r="r" b="b"/>
              <a:pathLst>
                <a:path w="3261" h="5320" extrusionOk="0">
                  <a:moveTo>
                    <a:pt x="610" y="1"/>
                  </a:moveTo>
                  <a:cubicBezTo>
                    <a:pt x="438" y="1"/>
                    <a:pt x="238" y="35"/>
                    <a:pt x="0" y="105"/>
                  </a:cubicBezTo>
                  <a:lnTo>
                    <a:pt x="220" y="665"/>
                  </a:lnTo>
                  <a:cubicBezTo>
                    <a:pt x="279" y="654"/>
                    <a:pt x="343" y="647"/>
                    <a:pt x="411" y="647"/>
                  </a:cubicBezTo>
                  <a:cubicBezTo>
                    <a:pt x="687" y="647"/>
                    <a:pt x="1017" y="768"/>
                    <a:pt x="1211" y="1262"/>
                  </a:cubicBezTo>
                  <a:lnTo>
                    <a:pt x="2513" y="4590"/>
                  </a:lnTo>
                  <a:cubicBezTo>
                    <a:pt x="2727" y="5136"/>
                    <a:pt x="2906" y="5320"/>
                    <a:pt x="3030" y="5320"/>
                  </a:cubicBezTo>
                  <a:cubicBezTo>
                    <a:pt x="3196" y="5320"/>
                    <a:pt x="3260" y="4986"/>
                    <a:pt x="3169" y="4753"/>
                  </a:cubicBezTo>
                  <a:lnTo>
                    <a:pt x="1774" y="1189"/>
                  </a:lnTo>
                  <a:cubicBezTo>
                    <a:pt x="1470" y="411"/>
                    <a:pt x="1207" y="1"/>
                    <a:pt x="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61"/>
            <p:cNvSpPr/>
            <p:nvPr/>
          </p:nvSpPr>
          <p:spPr>
            <a:xfrm>
              <a:off x="515529" y="323625"/>
              <a:ext cx="92803" cy="61655"/>
            </a:xfrm>
            <a:custGeom>
              <a:avLst/>
              <a:gdLst/>
              <a:ahLst/>
              <a:cxnLst/>
              <a:rect l="l" t="t" r="r" b="b"/>
              <a:pathLst>
                <a:path w="1740" h="1156" extrusionOk="0">
                  <a:moveTo>
                    <a:pt x="1159" y="1"/>
                  </a:moveTo>
                  <a:cubicBezTo>
                    <a:pt x="996" y="1"/>
                    <a:pt x="799" y="65"/>
                    <a:pt x="550" y="188"/>
                  </a:cubicBezTo>
                  <a:cubicBezTo>
                    <a:pt x="1" y="459"/>
                    <a:pt x="48" y="741"/>
                    <a:pt x="206" y="1156"/>
                  </a:cubicBezTo>
                  <a:cubicBezTo>
                    <a:pt x="396" y="993"/>
                    <a:pt x="686" y="835"/>
                    <a:pt x="1112" y="663"/>
                  </a:cubicBezTo>
                  <a:cubicBezTo>
                    <a:pt x="1330" y="574"/>
                    <a:pt x="1541" y="516"/>
                    <a:pt x="1739" y="498"/>
                  </a:cubicBezTo>
                  <a:cubicBezTo>
                    <a:pt x="1586" y="158"/>
                    <a:pt x="1414" y="1"/>
                    <a:pt x="1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61"/>
            <p:cNvSpPr/>
            <p:nvPr/>
          </p:nvSpPr>
          <p:spPr>
            <a:xfrm>
              <a:off x="907004" y="1293995"/>
              <a:ext cx="99576" cy="77069"/>
            </a:xfrm>
            <a:custGeom>
              <a:avLst/>
              <a:gdLst/>
              <a:ahLst/>
              <a:cxnLst/>
              <a:rect l="l" t="t" r="r" b="b"/>
              <a:pathLst>
                <a:path w="1867" h="1445" extrusionOk="0">
                  <a:moveTo>
                    <a:pt x="1560" y="0"/>
                  </a:moveTo>
                  <a:cubicBezTo>
                    <a:pt x="1461" y="264"/>
                    <a:pt x="1218" y="465"/>
                    <a:pt x="779" y="636"/>
                  </a:cubicBezTo>
                  <a:cubicBezTo>
                    <a:pt x="582" y="713"/>
                    <a:pt x="415" y="754"/>
                    <a:pt x="269" y="754"/>
                  </a:cubicBezTo>
                  <a:cubicBezTo>
                    <a:pt x="172" y="754"/>
                    <a:pt x="83" y="736"/>
                    <a:pt x="1" y="698"/>
                  </a:cubicBezTo>
                  <a:lnTo>
                    <a:pt x="1" y="698"/>
                  </a:lnTo>
                  <a:cubicBezTo>
                    <a:pt x="24" y="764"/>
                    <a:pt x="63" y="847"/>
                    <a:pt x="128" y="948"/>
                  </a:cubicBezTo>
                  <a:cubicBezTo>
                    <a:pt x="281" y="1288"/>
                    <a:pt x="453" y="1445"/>
                    <a:pt x="708" y="1445"/>
                  </a:cubicBezTo>
                  <a:cubicBezTo>
                    <a:pt x="871" y="1445"/>
                    <a:pt x="1069" y="1380"/>
                    <a:pt x="1317" y="1258"/>
                  </a:cubicBezTo>
                  <a:cubicBezTo>
                    <a:pt x="1867" y="987"/>
                    <a:pt x="1819" y="704"/>
                    <a:pt x="1661" y="289"/>
                  </a:cubicBezTo>
                  <a:cubicBezTo>
                    <a:pt x="1647" y="224"/>
                    <a:pt x="1606" y="112"/>
                    <a:pt x="1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61"/>
            <p:cNvSpPr/>
            <p:nvPr/>
          </p:nvSpPr>
          <p:spPr>
            <a:xfrm>
              <a:off x="507422" y="350452"/>
              <a:ext cx="283689" cy="403639"/>
            </a:xfrm>
            <a:custGeom>
              <a:avLst/>
              <a:gdLst/>
              <a:ahLst/>
              <a:cxnLst/>
              <a:rect l="l" t="t" r="r" b="b"/>
              <a:pathLst>
                <a:path w="5319" h="7568" extrusionOk="0">
                  <a:moveTo>
                    <a:pt x="2026" y="1"/>
                  </a:moveTo>
                  <a:cubicBezTo>
                    <a:pt x="1433" y="1"/>
                    <a:pt x="762" y="340"/>
                    <a:pt x="358" y="653"/>
                  </a:cubicBezTo>
                  <a:cubicBezTo>
                    <a:pt x="16" y="945"/>
                    <a:pt x="0" y="1255"/>
                    <a:pt x="117" y="1700"/>
                  </a:cubicBezTo>
                  <a:cubicBezTo>
                    <a:pt x="138" y="1788"/>
                    <a:pt x="167" y="1882"/>
                    <a:pt x="200" y="1983"/>
                  </a:cubicBezTo>
                  <a:cubicBezTo>
                    <a:pt x="211" y="2017"/>
                    <a:pt x="222" y="2052"/>
                    <a:pt x="234" y="2090"/>
                  </a:cubicBezTo>
                  <a:cubicBezTo>
                    <a:pt x="353" y="2359"/>
                    <a:pt x="488" y="2715"/>
                    <a:pt x="635" y="3116"/>
                  </a:cubicBezTo>
                  <a:cubicBezTo>
                    <a:pt x="686" y="3254"/>
                    <a:pt x="736" y="3398"/>
                    <a:pt x="792" y="3543"/>
                  </a:cubicBezTo>
                  <a:cubicBezTo>
                    <a:pt x="1888" y="6341"/>
                    <a:pt x="2222" y="7434"/>
                    <a:pt x="3038" y="7551"/>
                  </a:cubicBezTo>
                  <a:cubicBezTo>
                    <a:pt x="3069" y="7562"/>
                    <a:pt x="3112" y="7568"/>
                    <a:pt x="3162" y="7568"/>
                  </a:cubicBezTo>
                  <a:cubicBezTo>
                    <a:pt x="3621" y="7568"/>
                    <a:pt x="4774" y="7143"/>
                    <a:pt x="5010" y="6812"/>
                  </a:cubicBezTo>
                  <a:cubicBezTo>
                    <a:pt x="5318" y="6437"/>
                    <a:pt x="5127" y="5944"/>
                    <a:pt x="4767" y="5028"/>
                  </a:cubicBezTo>
                  <a:lnTo>
                    <a:pt x="3121" y="823"/>
                  </a:lnTo>
                  <a:cubicBezTo>
                    <a:pt x="3091" y="727"/>
                    <a:pt x="3054" y="642"/>
                    <a:pt x="3011" y="566"/>
                  </a:cubicBezTo>
                  <a:cubicBezTo>
                    <a:pt x="2786" y="152"/>
                    <a:pt x="2423" y="1"/>
                    <a:pt x="2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61"/>
            <p:cNvSpPr/>
            <p:nvPr/>
          </p:nvSpPr>
          <p:spPr>
            <a:xfrm>
              <a:off x="518089" y="396373"/>
              <a:ext cx="188806" cy="143044"/>
            </a:xfrm>
            <a:custGeom>
              <a:avLst/>
              <a:gdLst/>
              <a:ahLst/>
              <a:cxnLst/>
              <a:rect l="l" t="t" r="r" b="b"/>
              <a:pathLst>
                <a:path w="3540" h="2682" extrusionOk="0">
                  <a:moveTo>
                    <a:pt x="2937" y="1"/>
                  </a:moveTo>
                  <a:cubicBezTo>
                    <a:pt x="1923" y="288"/>
                    <a:pt x="927" y="628"/>
                    <a:pt x="0" y="1122"/>
                  </a:cubicBezTo>
                  <a:cubicBezTo>
                    <a:pt x="11" y="1156"/>
                    <a:pt x="22" y="1191"/>
                    <a:pt x="34" y="1229"/>
                  </a:cubicBezTo>
                  <a:cubicBezTo>
                    <a:pt x="153" y="1498"/>
                    <a:pt x="288" y="1854"/>
                    <a:pt x="435" y="2255"/>
                  </a:cubicBezTo>
                  <a:cubicBezTo>
                    <a:pt x="486" y="2393"/>
                    <a:pt x="537" y="2537"/>
                    <a:pt x="592" y="2682"/>
                  </a:cubicBezTo>
                  <a:cubicBezTo>
                    <a:pt x="1507" y="2156"/>
                    <a:pt x="2519" y="1821"/>
                    <a:pt x="3539" y="1539"/>
                  </a:cubicBezTo>
                  <a:lnTo>
                    <a:pt x="2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61"/>
            <p:cNvSpPr/>
            <p:nvPr/>
          </p:nvSpPr>
          <p:spPr>
            <a:xfrm>
              <a:off x="669399" y="713768"/>
              <a:ext cx="332384" cy="620446"/>
            </a:xfrm>
            <a:custGeom>
              <a:avLst/>
              <a:gdLst/>
              <a:ahLst/>
              <a:cxnLst/>
              <a:rect l="l" t="t" r="r" b="b"/>
              <a:pathLst>
                <a:path w="6232" h="11633" extrusionOk="0">
                  <a:moveTo>
                    <a:pt x="1973" y="0"/>
                  </a:moveTo>
                  <a:cubicBezTo>
                    <a:pt x="1828" y="178"/>
                    <a:pt x="1571" y="328"/>
                    <a:pt x="1167" y="486"/>
                  </a:cubicBezTo>
                  <a:cubicBezTo>
                    <a:pt x="700" y="668"/>
                    <a:pt x="387" y="753"/>
                    <a:pt x="153" y="753"/>
                  </a:cubicBezTo>
                  <a:cubicBezTo>
                    <a:pt x="98" y="753"/>
                    <a:pt x="48" y="748"/>
                    <a:pt x="1" y="739"/>
                  </a:cubicBezTo>
                  <a:lnTo>
                    <a:pt x="1" y="739"/>
                  </a:lnTo>
                  <a:lnTo>
                    <a:pt x="1982" y="5799"/>
                  </a:lnTo>
                  <a:cubicBezTo>
                    <a:pt x="3486" y="9642"/>
                    <a:pt x="3777" y="11271"/>
                    <a:pt x="4456" y="11577"/>
                  </a:cubicBezTo>
                  <a:cubicBezTo>
                    <a:pt x="4538" y="11615"/>
                    <a:pt x="4627" y="11633"/>
                    <a:pt x="4724" y="11633"/>
                  </a:cubicBezTo>
                  <a:cubicBezTo>
                    <a:pt x="4870" y="11633"/>
                    <a:pt x="5037" y="11592"/>
                    <a:pt x="5234" y="11515"/>
                  </a:cubicBezTo>
                  <a:cubicBezTo>
                    <a:pt x="5673" y="11344"/>
                    <a:pt x="5916" y="11143"/>
                    <a:pt x="6015" y="10879"/>
                  </a:cubicBezTo>
                  <a:cubicBezTo>
                    <a:pt x="6231" y="10307"/>
                    <a:pt x="5772" y="9431"/>
                    <a:pt x="5161" y="7870"/>
                  </a:cubicBezTo>
                  <a:cubicBezTo>
                    <a:pt x="4509" y="6204"/>
                    <a:pt x="2832" y="2098"/>
                    <a:pt x="19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61"/>
            <p:cNvSpPr/>
            <p:nvPr/>
          </p:nvSpPr>
          <p:spPr>
            <a:xfrm>
              <a:off x="579477" y="636966"/>
              <a:ext cx="184699" cy="125604"/>
            </a:xfrm>
            <a:custGeom>
              <a:avLst/>
              <a:gdLst/>
              <a:ahLst/>
              <a:cxnLst/>
              <a:rect l="l" t="t" r="r" b="b"/>
              <a:pathLst>
                <a:path w="3463" h="2355" extrusionOk="0">
                  <a:moveTo>
                    <a:pt x="183" y="0"/>
                  </a:moveTo>
                  <a:cubicBezTo>
                    <a:pt x="94" y="0"/>
                    <a:pt x="0" y="82"/>
                    <a:pt x="42" y="191"/>
                  </a:cubicBezTo>
                  <a:cubicBezTo>
                    <a:pt x="157" y="496"/>
                    <a:pt x="287" y="797"/>
                    <a:pt x="430" y="1089"/>
                  </a:cubicBezTo>
                  <a:cubicBezTo>
                    <a:pt x="568" y="1369"/>
                    <a:pt x="721" y="1648"/>
                    <a:pt x="926" y="1883"/>
                  </a:cubicBezTo>
                  <a:cubicBezTo>
                    <a:pt x="1116" y="2103"/>
                    <a:pt x="1343" y="2275"/>
                    <a:pt x="1633" y="2332"/>
                  </a:cubicBezTo>
                  <a:cubicBezTo>
                    <a:pt x="1712" y="2347"/>
                    <a:pt x="1792" y="2354"/>
                    <a:pt x="1871" y="2354"/>
                  </a:cubicBezTo>
                  <a:cubicBezTo>
                    <a:pt x="2047" y="2354"/>
                    <a:pt x="2224" y="2321"/>
                    <a:pt x="2392" y="2273"/>
                  </a:cubicBezTo>
                  <a:cubicBezTo>
                    <a:pt x="2727" y="2178"/>
                    <a:pt x="3046" y="2016"/>
                    <a:pt x="3336" y="1823"/>
                  </a:cubicBezTo>
                  <a:cubicBezTo>
                    <a:pt x="3462" y="1740"/>
                    <a:pt x="3368" y="1571"/>
                    <a:pt x="3246" y="1571"/>
                  </a:cubicBezTo>
                  <a:cubicBezTo>
                    <a:pt x="3220" y="1571"/>
                    <a:pt x="3193" y="1579"/>
                    <a:pt x="3166" y="1596"/>
                  </a:cubicBezTo>
                  <a:cubicBezTo>
                    <a:pt x="2929" y="1754"/>
                    <a:pt x="2672" y="1883"/>
                    <a:pt x="2401" y="1974"/>
                  </a:cubicBezTo>
                  <a:cubicBezTo>
                    <a:pt x="2234" y="2031"/>
                    <a:pt x="2056" y="2072"/>
                    <a:pt x="1878" y="2072"/>
                  </a:cubicBezTo>
                  <a:cubicBezTo>
                    <a:pt x="1835" y="2072"/>
                    <a:pt x="1792" y="2069"/>
                    <a:pt x="1749" y="2064"/>
                  </a:cubicBezTo>
                  <a:cubicBezTo>
                    <a:pt x="1508" y="2034"/>
                    <a:pt x="1320" y="1903"/>
                    <a:pt x="1162" y="1724"/>
                  </a:cubicBezTo>
                  <a:cubicBezTo>
                    <a:pt x="978" y="1513"/>
                    <a:pt x="836" y="1270"/>
                    <a:pt x="712" y="1022"/>
                  </a:cubicBezTo>
                  <a:cubicBezTo>
                    <a:pt x="561" y="717"/>
                    <a:pt x="427" y="405"/>
                    <a:pt x="306" y="88"/>
                  </a:cubicBezTo>
                  <a:cubicBezTo>
                    <a:pt x="283" y="26"/>
                    <a:pt x="234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61"/>
            <p:cNvSpPr/>
            <p:nvPr/>
          </p:nvSpPr>
          <p:spPr>
            <a:xfrm>
              <a:off x="658625" y="371626"/>
              <a:ext cx="68695" cy="142724"/>
            </a:xfrm>
            <a:custGeom>
              <a:avLst/>
              <a:gdLst/>
              <a:ahLst/>
              <a:cxnLst/>
              <a:rect l="l" t="t" r="r" b="b"/>
              <a:pathLst>
                <a:path w="1288" h="2676" extrusionOk="0">
                  <a:moveTo>
                    <a:pt x="153" y="0"/>
                  </a:moveTo>
                  <a:cubicBezTo>
                    <a:pt x="136" y="0"/>
                    <a:pt x="119" y="3"/>
                    <a:pt x="103" y="9"/>
                  </a:cubicBezTo>
                  <a:cubicBezTo>
                    <a:pt x="27" y="38"/>
                    <a:pt x="1" y="119"/>
                    <a:pt x="22" y="192"/>
                  </a:cubicBezTo>
                  <a:cubicBezTo>
                    <a:pt x="273" y="1016"/>
                    <a:pt x="596" y="1817"/>
                    <a:pt x="988" y="2586"/>
                  </a:cubicBezTo>
                  <a:cubicBezTo>
                    <a:pt x="1014" y="2638"/>
                    <a:pt x="1063" y="2675"/>
                    <a:pt x="1121" y="2675"/>
                  </a:cubicBezTo>
                  <a:cubicBezTo>
                    <a:pt x="1137" y="2675"/>
                    <a:pt x="1154" y="2672"/>
                    <a:pt x="1172" y="2666"/>
                  </a:cubicBezTo>
                  <a:cubicBezTo>
                    <a:pt x="1237" y="2641"/>
                    <a:pt x="1287" y="2550"/>
                    <a:pt x="1252" y="2481"/>
                  </a:cubicBezTo>
                  <a:cubicBezTo>
                    <a:pt x="862" y="1714"/>
                    <a:pt x="538" y="913"/>
                    <a:pt x="288" y="89"/>
                  </a:cubicBezTo>
                  <a:cubicBezTo>
                    <a:pt x="270" y="33"/>
                    <a:pt x="210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61"/>
            <p:cNvSpPr/>
            <p:nvPr/>
          </p:nvSpPr>
          <p:spPr>
            <a:xfrm>
              <a:off x="807055" y="568857"/>
              <a:ext cx="46775" cy="109070"/>
            </a:xfrm>
            <a:custGeom>
              <a:avLst/>
              <a:gdLst/>
              <a:ahLst/>
              <a:cxnLst/>
              <a:rect l="l" t="t" r="r" b="b"/>
              <a:pathLst>
                <a:path w="877" h="2045" extrusionOk="0">
                  <a:moveTo>
                    <a:pt x="184" y="0"/>
                  </a:moveTo>
                  <a:cubicBezTo>
                    <a:pt x="94" y="0"/>
                    <a:pt x="1" y="82"/>
                    <a:pt x="44" y="192"/>
                  </a:cubicBezTo>
                  <a:lnTo>
                    <a:pt x="400" y="1115"/>
                  </a:lnTo>
                  <a:cubicBezTo>
                    <a:pt x="453" y="1250"/>
                    <a:pt x="523" y="1388"/>
                    <a:pt x="553" y="1530"/>
                  </a:cubicBezTo>
                  <a:cubicBezTo>
                    <a:pt x="570" y="1606"/>
                    <a:pt x="570" y="1750"/>
                    <a:pt x="471" y="1760"/>
                  </a:cubicBezTo>
                  <a:cubicBezTo>
                    <a:pt x="295" y="1781"/>
                    <a:pt x="317" y="2045"/>
                    <a:pt x="482" y="2045"/>
                  </a:cubicBezTo>
                  <a:cubicBezTo>
                    <a:pt x="488" y="2045"/>
                    <a:pt x="493" y="2045"/>
                    <a:pt x="499" y="2044"/>
                  </a:cubicBezTo>
                  <a:cubicBezTo>
                    <a:pt x="673" y="2024"/>
                    <a:pt x="799" y="1884"/>
                    <a:pt x="836" y="1718"/>
                  </a:cubicBezTo>
                  <a:cubicBezTo>
                    <a:pt x="877" y="1539"/>
                    <a:pt x="799" y="1358"/>
                    <a:pt x="735" y="1195"/>
                  </a:cubicBezTo>
                  <a:cubicBezTo>
                    <a:pt x="593" y="827"/>
                    <a:pt x="450" y="456"/>
                    <a:pt x="308" y="88"/>
                  </a:cubicBezTo>
                  <a:cubicBezTo>
                    <a:pt x="284" y="26"/>
                    <a:pt x="23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61"/>
            <p:cNvSpPr/>
            <p:nvPr/>
          </p:nvSpPr>
          <p:spPr>
            <a:xfrm>
              <a:off x="503795" y="353332"/>
              <a:ext cx="68695" cy="81923"/>
            </a:xfrm>
            <a:custGeom>
              <a:avLst/>
              <a:gdLst/>
              <a:ahLst/>
              <a:cxnLst/>
              <a:rect l="l" t="t" r="r" b="b"/>
              <a:pathLst>
                <a:path w="1288" h="1536" extrusionOk="0">
                  <a:moveTo>
                    <a:pt x="1122" y="1"/>
                  </a:moveTo>
                  <a:cubicBezTo>
                    <a:pt x="1105" y="1"/>
                    <a:pt x="1089" y="4"/>
                    <a:pt x="1073" y="12"/>
                  </a:cubicBezTo>
                  <a:cubicBezTo>
                    <a:pt x="782" y="156"/>
                    <a:pt x="520" y="347"/>
                    <a:pt x="304" y="590"/>
                  </a:cubicBezTo>
                  <a:cubicBezTo>
                    <a:pt x="104" y="815"/>
                    <a:pt x="1" y="1109"/>
                    <a:pt x="66" y="1408"/>
                  </a:cubicBezTo>
                  <a:cubicBezTo>
                    <a:pt x="81" y="1478"/>
                    <a:pt x="132" y="1535"/>
                    <a:pt x="206" y="1535"/>
                  </a:cubicBezTo>
                  <a:cubicBezTo>
                    <a:pt x="212" y="1535"/>
                    <a:pt x="217" y="1535"/>
                    <a:pt x="222" y="1534"/>
                  </a:cubicBezTo>
                  <a:cubicBezTo>
                    <a:pt x="292" y="1527"/>
                    <a:pt x="364" y="1454"/>
                    <a:pt x="348" y="1378"/>
                  </a:cubicBezTo>
                  <a:cubicBezTo>
                    <a:pt x="295" y="1135"/>
                    <a:pt x="377" y="930"/>
                    <a:pt x="541" y="749"/>
                  </a:cubicBezTo>
                  <a:cubicBezTo>
                    <a:pt x="720" y="554"/>
                    <a:pt x="940" y="393"/>
                    <a:pt x="1178" y="276"/>
                  </a:cubicBezTo>
                  <a:cubicBezTo>
                    <a:pt x="1247" y="242"/>
                    <a:pt x="1287" y="168"/>
                    <a:pt x="1257" y="93"/>
                  </a:cubicBezTo>
                  <a:cubicBezTo>
                    <a:pt x="1237" y="41"/>
                    <a:pt x="1179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61"/>
            <p:cNvSpPr/>
            <p:nvPr/>
          </p:nvSpPr>
          <p:spPr>
            <a:xfrm>
              <a:off x="810682" y="1144871"/>
              <a:ext cx="155472" cy="192913"/>
            </a:xfrm>
            <a:custGeom>
              <a:avLst/>
              <a:gdLst/>
              <a:ahLst/>
              <a:cxnLst/>
              <a:rect l="l" t="t" r="r" b="b"/>
              <a:pathLst>
                <a:path w="2915" h="3617" extrusionOk="0">
                  <a:moveTo>
                    <a:pt x="184" y="1"/>
                  </a:moveTo>
                  <a:cubicBezTo>
                    <a:pt x="93" y="1"/>
                    <a:pt x="0" y="82"/>
                    <a:pt x="43" y="191"/>
                  </a:cubicBezTo>
                  <a:cubicBezTo>
                    <a:pt x="300" y="827"/>
                    <a:pt x="557" y="1465"/>
                    <a:pt x="814" y="2103"/>
                  </a:cubicBezTo>
                  <a:cubicBezTo>
                    <a:pt x="938" y="2410"/>
                    <a:pt x="1050" y="2725"/>
                    <a:pt x="1190" y="3025"/>
                  </a:cubicBezTo>
                  <a:cubicBezTo>
                    <a:pt x="1319" y="3303"/>
                    <a:pt x="1514" y="3512"/>
                    <a:pt x="1817" y="3588"/>
                  </a:cubicBezTo>
                  <a:cubicBezTo>
                    <a:pt x="1895" y="3608"/>
                    <a:pt x="1973" y="3616"/>
                    <a:pt x="2051" y="3616"/>
                  </a:cubicBezTo>
                  <a:cubicBezTo>
                    <a:pt x="2314" y="3616"/>
                    <a:pt x="2573" y="3517"/>
                    <a:pt x="2804" y="3395"/>
                  </a:cubicBezTo>
                  <a:cubicBezTo>
                    <a:pt x="2872" y="3360"/>
                    <a:pt x="2914" y="3289"/>
                    <a:pt x="2884" y="3211"/>
                  </a:cubicBezTo>
                  <a:cubicBezTo>
                    <a:pt x="2865" y="3162"/>
                    <a:pt x="2806" y="3120"/>
                    <a:pt x="2749" y="3120"/>
                  </a:cubicBezTo>
                  <a:cubicBezTo>
                    <a:pt x="2732" y="3120"/>
                    <a:pt x="2715" y="3123"/>
                    <a:pt x="2700" y="3131"/>
                  </a:cubicBezTo>
                  <a:cubicBezTo>
                    <a:pt x="2502" y="3237"/>
                    <a:pt x="2284" y="3332"/>
                    <a:pt x="2056" y="3332"/>
                  </a:cubicBezTo>
                  <a:cubicBezTo>
                    <a:pt x="2012" y="3332"/>
                    <a:pt x="1968" y="3329"/>
                    <a:pt x="1924" y="3321"/>
                  </a:cubicBezTo>
                  <a:cubicBezTo>
                    <a:pt x="1668" y="3276"/>
                    <a:pt x="1528" y="3094"/>
                    <a:pt x="1429" y="2867"/>
                  </a:cubicBezTo>
                  <a:cubicBezTo>
                    <a:pt x="1305" y="2582"/>
                    <a:pt x="1195" y="2289"/>
                    <a:pt x="1078" y="2001"/>
                  </a:cubicBezTo>
                  <a:cubicBezTo>
                    <a:pt x="958" y="1699"/>
                    <a:pt x="836" y="1398"/>
                    <a:pt x="715" y="1097"/>
                  </a:cubicBezTo>
                  <a:lnTo>
                    <a:pt x="309" y="87"/>
                  </a:lnTo>
                  <a:cubicBezTo>
                    <a:pt x="284" y="26"/>
                    <a:pt x="235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61"/>
            <p:cNvSpPr/>
            <p:nvPr/>
          </p:nvSpPr>
          <p:spPr>
            <a:xfrm>
              <a:off x="824923" y="852491"/>
              <a:ext cx="68589" cy="142138"/>
            </a:xfrm>
            <a:custGeom>
              <a:avLst/>
              <a:gdLst/>
              <a:ahLst/>
              <a:cxnLst/>
              <a:rect l="l" t="t" r="r" b="b"/>
              <a:pathLst>
                <a:path w="1286" h="2665" extrusionOk="0">
                  <a:moveTo>
                    <a:pt x="185" y="1"/>
                  </a:moveTo>
                  <a:cubicBezTo>
                    <a:pt x="95" y="1"/>
                    <a:pt x="1" y="83"/>
                    <a:pt x="44" y="192"/>
                  </a:cubicBezTo>
                  <a:lnTo>
                    <a:pt x="978" y="2577"/>
                  </a:lnTo>
                  <a:cubicBezTo>
                    <a:pt x="1001" y="2639"/>
                    <a:pt x="1051" y="2665"/>
                    <a:pt x="1102" y="2665"/>
                  </a:cubicBezTo>
                  <a:cubicBezTo>
                    <a:pt x="1192" y="2665"/>
                    <a:pt x="1285" y="2583"/>
                    <a:pt x="1242" y="2473"/>
                  </a:cubicBezTo>
                  <a:lnTo>
                    <a:pt x="308" y="88"/>
                  </a:lnTo>
                  <a:cubicBezTo>
                    <a:pt x="285" y="27"/>
                    <a:pt x="235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61"/>
            <p:cNvSpPr/>
            <p:nvPr/>
          </p:nvSpPr>
          <p:spPr>
            <a:xfrm>
              <a:off x="891804" y="1018521"/>
              <a:ext cx="33761" cy="57495"/>
            </a:xfrm>
            <a:custGeom>
              <a:avLst/>
              <a:gdLst/>
              <a:ahLst/>
              <a:cxnLst/>
              <a:rect l="l" t="t" r="r" b="b"/>
              <a:pathLst>
                <a:path w="633" h="1078" extrusionOk="0">
                  <a:moveTo>
                    <a:pt x="159" y="0"/>
                  </a:moveTo>
                  <a:cubicBezTo>
                    <a:pt x="143" y="0"/>
                    <a:pt x="126" y="3"/>
                    <a:pt x="110" y="10"/>
                  </a:cubicBezTo>
                  <a:cubicBezTo>
                    <a:pt x="41" y="42"/>
                    <a:pt x="0" y="120"/>
                    <a:pt x="30" y="194"/>
                  </a:cubicBezTo>
                  <a:lnTo>
                    <a:pt x="341" y="987"/>
                  </a:lnTo>
                  <a:cubicBezTo>
                    <a:pt x="361" y="1040"/>
                    <a:pt x="418" y="1078"/>
                    <a:pt x="476" y="1078"/>
                  </a:cubicBezTo>
                  <a:cubicBezTo>
                    <a:pt x="492" y="1078"/>
                    <a:pt x="509" y="1075"/>
                    <a:pt x="525" y="1068"/>
                  </a:cubicBezTo>
                  <a:cubicBezTo>
                    <a:pt x="594" y="1036"/>
                    <a:pt x="633" y="958"/>
                    <a:pt x="605" y="884"/>
                  </a:cubicBezTo>
                  <a:lnTo>
                    <a:pt x="294" y="92"/>
                  </a:lnTo>
                  <a:cubicBezTo>
                    <a:pt x="274" y="38"/>
                    <a:pt x="217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2" name="Google Shape;3322;p61"/>
          <p:cNvSpPr/>
          <p:nvPr/>
        </p:nvSpPr>
        <p:spPr>
          <a:xfrm>
            <a:off x="7771066" y="85998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3" name="Google Shape;3323;p61"/>
          <p:cNvSpPr/>
          <p:nvPr/>
        </p:nvSpPr>
        <p:spPr>
          <a:xfrm>
            <a:off x="609516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rgbClr val="FC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24" name="Google Shape;3324;p61"/>
          <p:cNvCxnSpPr>
            <a:stCxn id="3253" idx="6"/>
            <a:endCxn id="3325" idx="2"/>
          </p:cNvCxnSpPr>
          <p:nvPr/>
        </p:nvCxnSpPr>
        <p:spPr>
          <a:xfrm>
            <a:off x="2093274" y="1729154"/>
            <a:ext cx="2328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5" name="Google Shape;3325;p61"/>
          <p:cNvSpPr/>
          <p:nvPr/>
        </p:nvSpPr>
        <p:spPr>
          <a:xfrm>
            <a:off x="4422073" y="1640354"/>
            <a:ext cx="189000" cy="17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26" name="Google Shape;3326;p61"/>
          <p:cNvCxnSpPr>
            <a:stCxn id="3325" idx="6"/>
            <a:endCxn id="3327" idx="2"/>
          </p:cNvCxnSpPr>
          <p:nvPr/>
        </p:nvCxnSpPr>
        <p:spPr>
          <a:xfrm>
            <a:off x="4611073" y="1729154"/>
            <a:ext cx="248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7" name="Google Shape;3327;p61"/>
          <p:cNvSpPr/>
          <p:nvPr/>
        </p:nvSpPr>
        <p:spPr>
          <a:xfrm>
            <a:off x="7092274" y="1640354"/>
            <a:ext cx="189000" cy="17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0" name="Google Shape;2177;p37">
            <a:extLst>
              <a:ext uri="{FF2B5EF4-FFF2-40B4-BE49-F238E27FC236}">
                <a16:creationId xmlns:a16="http://schemas.microsoft.com/office/drawing/2014/main" id="{A0D8A39B-414D-CD66-80D8-D1672C1C657E}"/>
              </a:ext>
            </a:extLst>
          </p:cNvPr>
          <p:cNvSpPr txBox="1">
            <a:spLocks noGrp="1"/>
          </p:cNvSpPr>
          <p:nvPr/>
        </p:nvSpPr>
        <p:spPr>
          <a:xfrm>
            <a:off x="8206375" y="4382272"/>
            <a:ext cx="544089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15</a:t>
            </a:r>
            <a:endParaRPr sz="2800" dirty="0"/>
          </a:p>
        </p:txBody>
      </p:sp>
      <p:sp>
        <p:nvSpPr>
          <p:cNvPr id="91" name="Google Shape;3253;p61">
            <a:extLst>
              <a:ext uri="{FF2B5EF4-FFF2-40B4-BE49-F238E27FC236}">
                <a16:creationId xmlns:a16="http://schemas.microsoft.com/office/drawing/2014/main" id="{F5AE7185-A7EF-A241-8AA8-BC86E1A6A039}"/>
              </a:ext>
            </a:extLst>
          </p:cNvPr>
          <p:cNvSpPr/>
          <p:nvPr/>
        </p:nvSpPr>
        <p:spPr>
          <a:xfrm>
            <a:off x="1895044" y="2712512"/>
            <a:ext cx="189000" cy="17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3255;p61">
            <a:extLst>
              <a:ext uri="{FF2B5EF4-FFF2-40B4-BE49-F238E27FC236}">
                <a16:creationId xmlns:a16="http://schemas.microsoft.com/office/drawing/2014/main" id="{DB92A85F-4924-414F-8FD5-06B882DFCDB9}"/>
              </a:ext>
            </a:extLst>
          </p:cNvPr>
          <p:cNvSpPr txBox="1"/>
          <p:nvPr/>
        </p:nvSpPr>
        <p:spPr>
          <a:xfrm flipH="1">
            <a:off x="917944" y="3053712"/>
            <a:ext cx="2143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rPr>
              <a:t>Manage Workspace</a:t>
            </a:r>
            <a:endParaRPr sz="2400" b="1" dirty="0">
              <a:solidFill>
                <a:schemeClr val="accen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93" name="Google Shape;3257;p61">
            <a:extLst>
              <a:ext uri="{FF2B5EF4-FFF2-40B4-BE49-F238E27FC236}">
                <a16:creationId xmlns:a16="http://schemas.microsoft.com/office/drawing/2014/main" id="{552A052A-8302-5548-9888-6E6716244698}"/>
              </a:ext>
            </a:extLst>
          </p:cNvPr>
          <p:cNvSpPr txBox="1"/>
          <p:nvPr/>
        </p:nvSpPr>
        <p:spPr>
          <a:xfrm flipH="1">
            <a:off x="3325161" y="3053712"/>
            <a:ext cx="2364364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rPr>
              <a:t>Task</a:t>
            </a:r>
            <a:endParaRPr sz="2400" b="1" dirty="0">
              <a:solidFill>
                <a:schemeClr val="accen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95" name="Google Shape;3324;p61">
            <a:extLst>
              <a:ext uri="{FF2B5EF4-FFF2-40B4-BE49-F238E27FC236}">
                <a16:creationId xmlns:a16="http://schemas.microsoft.com/office/drawing/2014/main" id="{17EAA396-FFDA-F04C-B6AA-114EE97DE405}"/>
              </a:ext>
            </a:extLst>
          </p:cNvPr>
          <p:cNvCxnSpPr>
            <a:cxnSpLocks/>
            <a:stCxn id="91" idx="6"/>
            <a:endCxn id="96" idx="2"/>
          </p:cNvCxnSpPr>
          <p:nvPr/>
        </p:nvCxnSpPr>
        <p:spPr>
          <a:xfrm>
            <a:off x="2084044" y="2801312"/>
            <a:ext cx="2328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3325;p61">
            <a:extLst>
              <a:ext uri="{FF2B5EF4-FFF2-40B4-BE49-F238E27FC236}">
                <a16:creationId xmlns:a16="http://schemas.microsoft.com/office/drawing/2014/main" id="{35C8635A-2373-9B49-8F3C-A821EB519C38}"/>
              </a:ext>
            </a:extLst>
          </p:cNvPr>
          <p:cNvSpPr/>
          <p:nvPr/>
        </p:nvSpPr>
        <p:spPr>
          <a:xfrm>
            <a:off x="4412843" y="2712512"/>
            <a:ext cx="189000" cy="17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079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39"/>
          <p:cNvSpPr/>
          <p:nvPr/>
        </p:nvSpPr>
        <p:spPr>
          <a:xfrm>
            <a:off x="1271376" y="1132201"/>
            <a:ext cx="1245895" cy="1148568"/>
          </a:xfrm>
          <a:custGeom>
            <a:avLst/>
            <a:gdLst/>
            <a:ahLst/>
            <a:cxnLst/>
            <a:rect l="l" t="t" r="r" b="b"/>
            <a:pathLst>
              <a:path w="21493" h="19814" extrusionOk="0">
                <a:moveTo>
                  <a:pt x="15473" y="1"/>
                </a:moveTo>
                <a:cubicBezTo>
                  <a:pt x="14968" y="1"/>
                  <a:pt x="14459" y="79"/>
                  <a:pt x="13954" y="241"/>
                </a:cubicBezTo>
                <a:cubicBezTo>
                  <a:pt x="12920" y="574"/>
                  <a:pt x="11997" y="1152"/>
                  <a:pt x="11015" y="1600"/>
                </a:cubicBezTo>
                <a:cubicBezTo>
                  <a:pt x="10454" y="1816"/>
                  <a:pt x="9874" y="1951"/>
                  <a:pt x="9279" y="2041"/>
                </a:cubicBezTo>
                <a:cubicBezTo>
                  <a:pt x="7450" y="2261"/>
                  <a:pt x="5580" y="2270"/>
                  <a:pt x="3913" y="3160"/>
                </a:cubicBezTo>
                <a:cubicBezTo>
                  <a:pt x="2185" y="4081"/>
                  <a:pt x="1007" y="5885"/>
                  <a:pt x="489" y="7735"/>
                </a:cubicBezTo>
                <a:cubicBezTo>
                  <a:pt x="0" y="9482"/>
                  <a:pt x="46" y="11457"/>
                  <a:pt x="684" y="13160"/>
                </a:cubicBezTo>
                <a:cubicBezTo>
                  <a:pt x="746" y="13326"/>
                  <a:pt x="814" y="13489"/>
                  <a:pt x="884" y="13650"/>
                </a:cubicBezTo>
                <a:cubicBezTo>
                  <a:pt x="1462" y="15173"/>
                  <a:pt x="2479" y="16548"/>
                  <a:pt x="3737" y="17553"/>
                </a:cubicBezTo>
                <a:cubicBezTo>
                  <a:pt x="5549" y="18999"/>
                  <a:pt x="7723" y="19800"/>
                  <a:pt x="10051" y="19814"/>
                </a:cubicBezTo>
                <a:cubicBezTo>
                  <a:pt x="10073" y="19814"/>
                  <a:pt x="10095" y="19814"/>
                  <a:pt x="10117" y="19814"/>
                </a:cubicBezTo>
                <a:cubicBezTo>
                  <a:pt x="14792" y="19814"/>
                  <a:pt x="19404" y="16777"/>
                  <a:pt x="20856" y="12270"/>
                </a:cubicBezTo>
                <a:cubicBezTo>
                  <a:pt x="21260" y="11015"/>
                  <a:pt x="21492" y="9633"/>
                  <a:pt x="21473" y="8313"/>
                </a:cubicBezTo>
                <a:cubicBezTo>
                  <a:pt x="21467" y="7987"/>
                  <a:pt x="21444" y="7655"/>
                  <a:pt x="21403" y="7328"/>
                </a:cubicBezTo>
                <a:cubicBezTo>
                  <a:pt x="21340" y="6580"/>
                  <a:pt x="21207" y="5839"/>
                  <a:pt x="21005" y="5121"/>
                </a:cubicBezTo>
                <a:cubicBezTo>
                  <a:pt x="20971" y="5001"/>
                  <a:pt x="20934" y="4880"/>
                  <a:pt x="20895" y="4762"/>
                </a:cubicBezTo>
                <a:cubicBezTo>
                  <a:pt x="20727" y="3980"/>
                  <a:pt x="20448" y="3227"/>
                  <a:pt x="19991" y="2559"/>
                </a:cubicBezTo>
                <a:cubicBezTo>
                  <a:pt x="19406" y="1707"/>
                  <a:pt x="18634" y="936"/>
                  <a:pt x="17682" y="500"/>
                </a:cubicBezTo>
                <a:cubicBezTo>
                  <a:pt x="16971" y="174"/>
                  <a:pt x="16226" y="1"/>
                  <a:pt x="154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4" name="Google Shape;2254;p39"/>
          <p:cNvSpPr txBox="1">
            <a:spLocks noGrp="1"/>
          </p:cNvSpPr>
          <p:nvPr>
            <p:ph type="title"/>
          </p:nvPr>
        </p:nvSpPr>
        <p:spPr>
          <a:xfrm>
            <a:off x="1291500" y="2400499"/>
            <a:ext cx="3280500" cy="150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Tiến</a:t>
            </a:r>
            <a:r>
              <a:rPr lang="en" dirty="0"/>
              <a:t> </a:t>
            </a:r>
            <a:r>
              <a:rPr lang="en" dirty="0" err="1"/>
              <a:t>độ</a:t>
            </a:r>
            <a:endParaRPr dirty="0"/>
          </a:p>
        </p:txBody>
      </p:sp>
      <p:sp>
        <p:nvSpPr>
          <p:cNvPr id="2255" name="Google Shape;2255;p39"/>
          <p:cNvSpPr txBox="1">
            <a:spLocks noGrp="1"/>
          </p:cNvSpPr>
          <p:nvPr>
            <p:ph type="title" idx="2"/>
          </p:nvPr>
        </p:nvSpPr>
        <p:spPr>
          <a:xfrm>
            <a:off x="1291500" y="12415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273" name="Google Shape;2273;p39"/>
          <p:cNvSpPr/>
          <p:nvPr/>
        </p:nvSpPr>
        <p:spPr>
          <a:xfrm>
            <a:off x="8" y="-7"/>
            <a:ext cx="1190838" cy="333300"/>
          </a:xfrm>
          <a:custGeom>
            <a:avLst/>
            <a:gdLst/>
            <a:ahLst/>
            <a:cxnLst/>
            <a:rect l="l" t="t" r="r" b="b"/>
            <a:pathLst>
              <a:path w="13056" h="3654" extrusionOk="0">
                <a:moveTo>
                  <a:pt x="12825" y="0"/>
                </a:moveTo>
                <a:cubicBezTo>
                  <a:pt x="12738" y="0"/>
                  <a:pt x="12656" y="56"/>
                  <a:pt x="12627" y="144"/>
                </a:cubicBezTo>
                <a:cubicBezTo>
                  <a:pt x="12627" y="146"/>
                  <a:pt x="12522" y="458"/>
                  <a:pt x="12244" y="880"/>
                </a:cubicBezTo>
                <a:cubicBezTo>
                  <a:pt x="12180" y="974"/>
                  <a:pt x="12207" y="1103"/>
                  <a:pt x="12301" y="1165"/>
                </a:cubicBezTo>
                <a:cubicBezTo>
                  <a:pt x="12336" y="1190"/>
                  <a:pt x="12377" y="1201"/>
                  <a:pt x="12416" y="1201"/>
                </a:cubicBezTo>
                <a:cubicBezTo>
                  <a:pt x="12483" y="1201"/>
                  <a:pt x="12549" y="1169"/>
                  <a:pt x="12588" y="1108"/>
                </a:cubicBezTo>
                <a:cubicBezTo>
                  <a:pt x="12902" y="635"/>
                  <a:pt x="13017" y="284"/>
                  <a:pt x="13020" y="270"/>
                </a:cubicBezTo>
                <a:cubicBezTo>
                  <a:pt x="13056" y="162"/>
                  <a:pt x="12996" y="45"/>
                  <a:pt x="12888" y="10"/>
                </a:cubicBezTo>
                <a:cubicBezTo>
                  <a:pt x="12867" y="3"/>
                  <a:pt x="12846" y="0"/>
                  <a:pt x="12825" y="0"/>
                </a:cubicBezTo>
                <a:close/>
                <a:moveTo>
                  <a:pt x="238" y="806"/>
                </a:moveTo>
                <a:cubicBezTo>
                  <a:pt x="169" y="806"/>
                  <a:pt x="102" y="840"/>
                  <a:pt x="63" y="903"/>
                </a:cubicBezTo>
                <a:cubicBezTo>
                  <a:pt x="1" y="999"/>
                  <a:pt x="29" y="1126"/>
                  <a:pt x="127" y="1188"/>
                </a:cubicBezTo>
                <a:cubicBezTo>
                  <a:pt x="128" y="1188"/>
                  <a:pt x="180" y="1222"/>
                  <a:pt x="276" y="1279"/>
                </a:cubicBezTo>
                <a:cubicBezTo>
                  <a:pt x="309" y="1298"/>
                  <a:pt x="345" y="1309"/>
                  <a:pt x="382" y="1309"/>
                </a:cubicBezTo>
                <a:cubicBezTo>
                  <a:pt x="451" y="1309"/>
                  <a:pt x="520" y="1273"/>
                  <a:pt x="559" y="1208"/>
                </a:cubicBezTo>
                <a:cubicBezTo>
                  <a:pt x="618" y="1110"/>
                  <a:pt x="586" y="983"/>
                  <a:pt x="488" y="924"/>
                </a:cubicBezTo>
                <a:cubicBezTo>
                  <a:pt x="398" y="869"/>
                  <a:pt x="348" y="839"/>
                  <a:pt x="348" y="837"/>
                </a:cubicBezTo>
                <a:cubicBezTo>
                  <a:pt x="314" y="816"/>
                  <a:pt x="275" y="806"/>
                  <a:pt x="238" y="806"/>
                </a:cubicBezTo>
                <a:close/>
                <a:moveTo>
                  <a:pt x="1155" y="1332"/>
                </a:moveTo>
                <a:cubicBezTo>
                  <a:pt x="1082" y="1332"/>
                  <a:pt x="1010" y="1372"/>
                  <a:pt x="972" y="1442"/>
                </a:cubicBezTo>
                <a:cubicBezTo>
                  <a:pt x="919" y="1541"/>
                  <a:pt x="956" y="1667"/>
                  <a:pt x="1057" y="1720"/>
                </a:cubicBezTo>
                <a:cubicBezTo>
                  <a:pt x="1319" y="1860"/>
                  <a:pt x="1587" y="1998"/>
                  <a:pt x="1856" y="2127"/>
                </a:cubicBezTo>
                <a:cubicBezTo>
                  <a:pt x="1885" y="2142"/>
                  <a:pt x="1916" y="2147"/>
                  <a:pt x="1947" y="2147"/>
                </a:cubicBezTo>
                <a:cubicBezTo>
                  <a:pt x="2023" y="2147"/>
                  <a:pt x="2097" y="2104"/>
                  <a:pt x="2133" y="2030"/>
                </a:cubicBezTo>
                <a:cubicBezTo>
                  <a:pt x="2182" y="1927"/>
                  <a:pt x="2138" y="1805"/>
                  <a:pt x="2035" y="1755"/>
                </a:cubicBezTo>
                <a:cubicBezTo>
                  <a:pt x="1773" y="1628"/>
                  <a:pt x="1509" y="1493"/>
                  <a:pt x="1252" y="1357"/>
                </a:cubicBezTo>
                <a:cubicBezTo>
                  <a:pt x="1221" y="1340"/>
                  <a:pt x="1188" y="1332"/>
                  <a:pt x="1155" y="1332"/>
                </a:cubicBezTo>
                <a:close/>
                <a:moveTo>
                  <a:pt x="11860" y="1477"/>
                </a:moveTo>
                <a:cubicBezTo>
                  <a:pt x="11806" y="1477"/>
                  <a:pt x="11752" y="1497"/>
                  <a:pt x="11713" y="1539"/>
                </a:cubicBezTo>
                <a:cubicBezTo>
                  <a:pt x="11518" y="1741"/>
                  <a:pt x="11303" y="1931"/>
                  <a:pt x="11073" y="2099"/>
                </a:cubicBezTo>
                <a:cubicBezTo>
                  <a:pt x="10981" y="2168"/>
                  <a:pt x="10961" y="2298"/>
                  <a:pt x="11029" y="2390"/>
                </a:cubicBezTo>
                <a:cubicBezTo>
                  <a:pt x="11069" y="2445"/>
                  <a:pt x="11131" y="2473"/>
                  <a:pt x="11195" y="2473"/>
                </a:cubicBezTo>
                <a:cubicBezTo>
                  <a:pt x="11238" y="2473"/>
                  <a:pt x="11280" y="2461"/>
                  <a:pt x="11317" y="2432"/>
                </a:cubicBezTo>
                <a:cubicBezTo>
                  <a:pt x="11567" y="2250"/>
                  <a:pt x="11799" y="2046"/>
                  <a:pt x="12010" y="1826"/>
                </a:cubicBezTo>
                <a:cubicBezTo>
                  <a:pt x="12088" y="1745"/>
                  <a:pt x="12087" y="1614"/>
                  <a:pt x="12005" y="1534"/>
                </a:cubicBezTo>
                <a:cubicBezTo>
                  <a:pt x="11964" y="1496"/>
                  <a:pt x="11912" y="1477"/>
                  <a:pt x="11860" y="1477"/>
                </a:cubicBezTo>
                <a:close/>
                <a:moveTo>
                  <a:pt x="2752" y="2103"/>
                </a:moveTo>
                <a:cubicBezTo>
                  <a:pt x="2672" y="2103"/>
                  <a:pt x="2596" y="2150"/>
                  <a:pt x="2563" y="2228"/>
                </a:cubicBezTo>
                <a:cubicBezTo>
                  <a:pt x="2517" y="2333"/>
                  <a:pt x="2567" y="2453"/>
                  <a:pt x="2671" y="2500"/>
                </a:cubicBezTo>
                <a:cubicBezTo>
                  <a:pt x="2950" y="2620"/>
                  <a:pt x="3230" y="2732"/>
                  <a:pt x="3503" y="2834"/>
                </a:cubicBezTo>
                <a:cubicBezTo>
                  <a:pt x="3527" y="2843"/>
                  <a:pt x="3550" y="2849"/>
                  <a:pt x="3575" y="2849"/>
                </a:cubicBezTo>
                <a:cubicBezTo>
                  <a:pt x="3658" y="2849"/>
                  <a:pt x="3738" y="2797"/>
                  <a:pt x="3768" y="2714"/>
                </a:cubicBezTo>
                <a:cubicBezTo>
                  <a:pt x="3809" y="2608"/>
                  <a:pt x="3754" y="2489"/>
                  <a:pt x="3648" y="2448"/>
                </a:cubicBezTo>
                <a:cubicBezTo>
                  <a:pt x="3382" y="2347"/>
                  <a:pt x="3107" y="2237"/>
                  <a:pt x="2834" y="2120"/>
                </a:cubicBezTo>
                <a:cubicBezTo>
                  <a:pt x="2807" y="2108"/>
                  <a:pt x="2779" y="2103"/>
                  <a:pt x="2752" y="2103"/>
                </a:cubicBezTo>
                <a:close/>
                <a:moveTo>
                  <a:pt x="10443" y="2526"/>
                </a:moveTo>
                <a:cubicBezTo>
                  <a:pt x="10411" y="2526"/>
                  <a:pt x="10378" y="2533"/>
                  <a:pt x="10348" y="2549"/>
                </a:cubicBezTo>
                <a:cubicBezTo>
                  <a:pt x="10100" y="2677"/>
                  <a:pt x="9836" y="2790"/>
                  <a:pt x="9563" y="2886"/>
                </a:cubicBezTo>
                <a:cubicBezTo>
                  <a:pt x="9455" y="2923"/>
                  <a:pt x="9398" y="3042"/>
                  <a:pt x="9435" y="3150"/>
                </a:cubicBezTo>
                <a:cubicBezTo>
                  <a:pt x="9464" y="3235"/>
                  <a:pt x="9545" y="3288"/>
                  <a:pt x="9630" y="3288"/>
                </a:cubicBezTo>
                <a:cubicBezTo>
                  <a:pt x="9653" y="3288"/>
                  <a:pt x="9676" y="3285"/>
                  <a:pt x="9698" y="3276"/>
                </a:cubicBezTo>
                <a:cubicBezTo>
                  <a:pt x="9990" y="3175"/>
                  <a:pt x="10274" y="3054"/>
                  <a:pt x="10538" y="2916"/>
                </a:cubicBezTo>
                <a:cubicBezTo>
                  <a:pt x="10640" y="2865"/>
                  <a:pt x="10679" y="2739"/>
                  <a:pt x="10626" y="2638"/>
                </a:cubicBezTo>
                <a:cubicBezTo>
                  <a:pt x="10590" y="2567"/>
                  <a:pt x="10518" y="2526"/>
                  <a:pt x="10443" y="2526"/>
                </a:cubicBezTo>
                <a:close/>
                <a:moveTo>
                  <a:pt x="4414" y="2724"/>
                </a:moveTo>
                <a:cubicBezTo>
                  <a:pt x="4326" y="2724"/>
                  <a:pt x="4244" y="2781"/>
                  <a:pt x="4217" y="2870"/>
                </a:cubicBezTo>
                <a:cubicBezTo>
                  <a:pt x="4181" y="2978"/>
                  <a:pt x="4243" y="3095"/>
                  <a:pt x="4351" y="3129"/>
                </a:cubicBezTo>
                <a:cubicBezTo>
                  <a:pt x="4646" y="3221"/>
                  <a:pt x="4936" y="3302"/>
                  <a:pt x="5218" y="3371"/>
                </a:cubicBezTo>
                <a:cubicBezTo>
                  <a:pt x="5234" y="3375"/>
                  <a:pt x="5252" y="3377"/>
                  <a:pt x="5268" y="3377"/>
                </a:cubicBezTo>
                <a:cubicBezTo>
                  <a:pt x="5360" y="3377"/>
                  <a:pt x="5445" y="3315"/>
                  <a:pt x="5468" y="3219"/>
                </a:cubicBezTo>
                <a:cubicBezTo>
                  <a:pt x="5494" y="3109"/>
                  <a:pt x="5427" y="2998"/>
                  <a:pt x="5315" y="2969"/>
                </a:cubicBezTo>
                <a:cubicBezTo>
                  <a:pt x="5044" y="2904"/>
                  <a:pt x="4761" y="2824"/>
                  <a:pt x="4475" y="2733"/>
                </a:cubicBezTo>
                <a:cubicBezTo>
                  <a:pt x="4455" y="2727"/>
                  <a:pt x="4435" y="2724"/>
                  <a:pt x="4414" y="2724"/>
                </a:cubicBezTo>
                <a:close/>
                <a:moveTo>
                  <a:pt x="8778" y="3111"/>
                </a:moveTo>
                <a:cubicBezTo>
                  <a:pt x="8764" y="3111"/>
                  <a:pt x="8749" y="3113"/>
                  <a:pt x="8734" y="3116"/>
                </a:cubicBezTo>
                <a:cubicBezTo>
                  <a:pt x="8633" y="3138"/>
                  <a:pt x="8530" y="3157"/>
                  <a:pt x="8425" y="3175"/>
                </a:cubicBezTo>
                <a:cubicBezTo>
                  <a:pt x="8253" y="3205"/>
                  <a:pt x="8071" y="3226"/>
                  <a:pt x="7887" y="3239"/>
                </a:cubicBezTo>
                <a:cubicBezTo>
                  <a:pt x="7773" y="3247"/>
                  <a:pt x="7688" y="3345"/>
                  <a:pt x="7695" y="3460"/>
                </a:cubicBezTo>
                <a:cubicBezTo>
                  <a:pt x="7702" y="3568"/>
                  <a:pt x="7795" y="3651"/>
                  <a:pt x="7901" y="3651"/>
                </a:cubicBezTo>
                <a:lnTo>
                  <a:pt x="7915" y="3651"/>
                </a:lnTo>
                <a:cubicBezTo>
                  <a:pt x="8113" y="3637"/>
                  <a:pt x="8308" y="3614"/>
                  <a:pt x="8494" y="3582"/>
                </a:cubicBezTo>
                <a:cubicBezTo>
                  <a:pt x="8604" y="3565"/>
                  <a:pt x="8714" y="3543"/>
                  <a:pt x="8821" y="3520"/>
                </a:cubicBezTo>
                <a:cubicBezTo>
                  <a:pt x="8932" y="3497"/>
                  <a:pt x="9003" y="3387"/>
                  <a:pt x="8980" y="3276"/>
                </a:cubicBezTo>
                <a:cubicBezTo>
                  <a:pt x="8959" y="3179"/>
                  <a:pt x="8874" y="3111"/>
                  <a:pt x="8778" y="3111"/>
                </a:cubicBezTo>
                <a:close/>
                <a:moveTo>
                  <a:pt x="6135" y="3142"/>
                </a:moveTo>
                <a:cubicBezTo>
                  <a:pt x="6035" y="3142"/>
                  <a:pt x="5948" y="3215"/>
                  <a:pt x="5932" y="3315"/>
                </a:cubicBezTo>
                <a:cubicBezTo>
                  <a:pt x="5914" y="3428"/>
                  <a:pt x="5991" y="3534"/>
                  <a:pt x="6104" y="3552"/>
                </a:cubicBezTo>
                <a:cubicBezTo>
                  <a:pt x="6412" y="3602"/>
                  <a:pt x="6715" y="3635"/>
                  <a:pt x="7004" y="3653"/>
                </a:cubicBezTo>
                <a:lnTo>
                  <a:pt x="7017" y="3653"/>
                </a:lnTo>
                <a:cubicBezTo>
                  <a:pt x="7125" y="3653"/>
                  <a:pt x="7215" y="3570"/>
                  <a:pt x="7222" y="3460"/>
                </a:cubicBezTo>
                <a:cubicBezTo>
                  <a:pt x="7229" y="3345"/>
                  <a:pt x="7142" y="3247"/>
                  <a:pt x="7029" y="3240"/>
                </a:cubicBezTo>
                <a:cubicBezTo>
                  <a:pt x="6753" y="3224"/>
                  <a:pt x="6464" y="3192"/>
                  <a:pt x="6170" y="3145"/>
                </a:cubicBezTo>
                <a:cubicBezTo>
                  <a:pt x="6158" y="3143"/>
                  <a:pt x="6146" y="3142"/>
                  <a:pt x="6135" y="314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E61CAE5-D911-CDFB-BAF6-602505D8D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1192" y="931500"/>
            <a:ext cx="3280499" cy="3280499"/>
          </a:xfrm>
          <a:prstGeom prst="rect">
            <a:avLst/>
          </a:prstGeom>
        </p:spPr>
      </p:pic>
      <p:sp>
        <p:nvSpPr>
          <p:cNvPr id="4" name="Google Shape;2177;p37">
            <a:extLst>
              <a:ext uri="{FF2B5EF4-FFF2-40B4-BE49-F238E27FC236}">
                <a16:creationId xmlns:a16="http://schemas.microsoft.com/office/drawing/2014/main" id="{F5E20E8D-1FFC-26D7-F86E-7CFAF7C7B917}"/>
              </a:ext>
            </a:extLst>
          </p:cNvPr>
          <p:cNvSpPr txBox="1">
            <a:spLocks noGrp="1"/>
          </p:cNvSpPr>
          <p:nvPr/>
        </p:nvSpPr>
        <p:spPr>
          <a:xfrm>
            <a:off x="7953614" y="4211999"/>
            <a:ext cx="544089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16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700244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39"/>
          <p:cNvSpPr/>
          <p:nvPr/>
        </p:nvSpPr>
        <p:spPr>
          <a:xfrm>
            <a:off x="767956" y="504048"/>
            <a:ext cx="724401" cy="632989"/>
          </a:xfrm>
          <a:custGeom>
            <a:avLst/>
            <a:gdLst/>
            <a:ahLst/>
            <a:cxnLst/>
            <a:rect l="l" t="t" r="r" b="b"/>
            <a:pathLst>
              <a:path w="21493" h="19814" extrusionOk="0">
                <a:moveTo>
                  <a:pt x="15473" y="1"/>
                </a:moveTo>
                <a:cubicBezTo>
                  <a:pt x="14968" y="1"/>
                  <a:pt x="14459" y="79"/>
                  <a:pt x="13954" y="241"/>
                </a:cubicBezTo>
                <a:cubicBezTo>
                  <a:pt x="12920" y="574"/>
                  <a:pt x="11997" y="1152"/>
                  <a:pt x="11015" y="1600"/>
                </a:cubicBezTo>
                <a:cubicBezTo>
                  <a:pt x="10454" y="1816"/>
                  <a:pt x="9874" y="1951"/>
                  <a:pt x="9279" y="2041"/>
                </a:cubicBezTo>
                <a:cubicBezTo>
                  <a:pt x="7450" y="2261"/>
                  <a:pt x="5580" y="2270"/>
                  <a:pt x="3913" y="3160"/>
                </a:cubicBezTo>
                <a:cubicBezTo>
                  <a:pt x="2185" y="4081"/>
                  <a:pt x="1007" y="5885"/>
                  <a:pt x="489" y="7735"/>
                </a:cubicBezTo>
                <a:cubicBezTo>
                  <a:pt x="0" y="9482"/>
                  <a:pt x="46" y="11457"/>
                  <a:pt x="684" y="13160"/>
                </a:cubicBezTo>
                <a:cubicBezTo>
                  <a:pt x="746" y="13326"/>
                  <a:pt x="814" y="13489"/>
                  <a:pt x="884" y="13650"/>
                </a:cubicBezTo>
                <a:cubicBezTo>
                  <a:pt x="1462" y="15173"/>
                  <a:pt x="2479" y="16548"/>
                  <a:pt x="3737" y="17553"/>
                </a:cubicBezTo>
                <a:cubicBezTo>
                  <a:pt x="5549" y="18999"/>
                  <a:pt x="7723" y="19800"/>
                  <a:pt x="10051" y="19814"/>
                </a:cubicBezTo>
                <a:cubicBezTo>
                  <a:pt x="10073" y="19814"/>
                  <a:pt x="10095" y="19814"/>
                  <a:pt x="10117" y="19814"/>
                </a:cubicBezTo>
                <a:cubicBezTo>
                  <a:pt x="14792" y="19814"/>
                  <a:pt x="19404" y="16777"/>
                  <a:pt x="20856" y="12270"/>
                </a:cubicBezTo>
                <a:cubicBezTo>
                  <a:pt x="21260" y="11015"/>
                  <a:pt x="21492" y="9633"/>
                  <a:pt x="21473" y="8313"/>
                </a:cubicBezTo>
                <a:cubicBezTo>
                  <a:pt x="21467" y="7987"/>
                  <a:pt x="21444" y="7655"/>
                  <a:pt x="21403" y="7328"/>
                </a:cubicBezTo>
                <a:cubicBezTo>
                  <a:pt x="21340" y="6580"/>
                  <a:pt x="21207" y="5839"/>
                  <a:pt x="21005" y="5121"/>
                </a:cubicBezTo>
                <a:cubicBezTo>
                  <a:pt x="20971" y="5001"/>
                  <a:pt x="20934" y="4880"/>
                  <a:pt x="20895" y="4762"/>
                </a:cubicBezTo>
                <a:cubicBezTo>
                  <a:pt x="20727" y="3980"/>
                  <a:pt x="20448" y="3227"/>
                  <a:pt x="19991" y="2559"/>
                </a:cubicBezTo>
                <a:cubicBezTo>
                  <a:pt x="19406" y="1707"/>
                  <a:pt x="18634" y="936"/>
                  <a:pt x="17682" y="500"/>
                </a:cubicBezTo>
                <a:cubicBezTo>
                  <a:pt x="16971" y="174"/>
                  <a:pt x="16226" y="1"/>
                  <a:pt x="154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5" name="Google Shape;2255;p39"/>
          <p:cNvSpPr txBox="1">
            <a:spLocks noGrp="1"/>
          </p:cNvSpPr>
          <p:nvPr>
            <p:ph type="title" idx="2"/>
          </p:nvPr>
        </p:nvSpPr>
        <p:spPr>
          <a:xfrm>
            <a:off x="712309" y="598593"/>
            <a:ext cx="960581" cy="504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06</a:t>
            </a:r>
            <a:endParaRPr sz="3600" dirty="0"/>
          </a:p>
        </p:txBody>
      </p:sp>
      <p:sp>
        <p:nvSpPr>
          <p:cNvPr id="2273" name="Google Shape;2273;p39"/>
          <p:cNvSpPr/>
          <p:nvPr/>
        </p:nvSpPr>
        <p:spPr>
          <a:xfrm>
            <a:off x="8" y="-7"/>
            <a:ext cx="1190838" cy="333300"/>
          </a:xfrm>
          <a:custGeom>
            <a:avLst/>
            <a:gdLst/>
            <a:ahLst/>
            <a:cxnLst/>
            <a:rect l="l" t="t" r="r" b="b"/>
            <a:pathLst>
              <a:path w="13056" h="3654" extrusionOk="0">
                <a:moveTo>
                  <a:pt x="12825" y="0"/>
                </a:moveTo>
                <a:cubicBezTo>
                  <a:pt x="12738" y="0"/>
                  <a:pt x="12656" y="56"/>
                  <a:pt x="12627" y="144"/>
                </a:cubicBezTo>
                <a:cubicBezTo>
                  <a:pt x="12627" y="146"/>
                  <a:pt x="12522" y="458"/>
                  <a:pt x="12244" y="880"/>
                </a:cubicBezTo>
                <a:cubicBezTo>
                  <a:pt x="12180" y="974"/>
                  <a:pt x="12207" y="1103"/>
                  <a:pt x="12301" y="1165"/>
                </a:cubicBezTo>
                <a:cubicBezTo>
                  <a:pt x="12336" y="1190"/>
                  <a:pt x="12377" y="1201"/>
                  <a:pt x="12416" y="1201"/>
                </a:cubicBezTo>
                <a:cubicBezTo>
                  <a:pt x="12483" y="1201"/>
                  <a:pt x="12549" y="1169"/>
                  <a:pt x="12588" y="1108"/>
                </a:cubicBezTo>
                <a:cubicBezTo>
                  <a:pt x="12902" y="635"/>
                  <a:pt x="13017" y="284"/>
                  <a:pt x="13020" y="270"/>
                </a:cubicBezTo>
                <a:cubicBezTo>
                  <a:pt x="13056" y="162"/>
                  <a:pt x="12996" y="45"/>
                  <a:pt x="12888" y="10"/>
                </a:cubicBezTo>
                <a:cubicBezTo>
                  <a:pt x="12867" y="3"/>
                  <a:pt x="12846" y="0"/>
                  <a:pt x="12825" y="0"/>
                </a:cubicBezTo>
                <a:close/>
                <a:moveTo>
                  <a:pt x="238" y="806"/>
                </a:moveTo>
                <a:cubicBezTo>
                  <a:pt x="169" y="806"/>
                  <a:pt x="102" y="840"/>
                  <a:pt x="63" y="903"/>
                </a:cubicBezTo>
                <a:cubicBezTo>
                  <a:pt x="1" y="999"/>
                  <a:pt x="29" y="1126"/>
                  <a:pt x="127" y="1188"/>
                </a:cubicBezTo>
                <a:cubicBezTo>
                  <a:pt x="128" y="1188"/>
                  <a:pt x="180" y="1222"/>
                  <a:pt x="276" y="1279"/>
                </a:cubicBezTo>
                <a:cubicBezTo>
                  <a:pt x="309" y="1298"/>
                  <a:pt x="345" y="1309"/>
                  <a:pt x="382" y="1309"/>
                </a:cubicBezTo>
                <a:cubicBezTo>
                  <a:pt x="451" y="1309"/>
                  <a:pt x="520" y="1273"/>
                  <a:pt x="559" y="1208"/>
                </a:cubicBezTo>
                <a:cubicBezTo>
                  <a:pt x="618" y="1110"/>
                  <a:pt x="586" y="983"/>
                  <a:pt x="488" y="924"/>
                </a:cubicBezTo>
                <a:cubicBezTo>
                  <a:pt x="398" y="869"/>
                  <a:pt x="348" y="839"/>
                  <a:pt x="348" y="837"/>
                </a:cubicBezTo>
                <a:cubicBezTo>
                  <a:pt x="314" y="816"/>
                  <a:pt x="275" y="806"/>
                  <a:pt x="238" y="806"/>
                </a:cubicBezTo>
                <a:close/>
                <a:moveTo>
                  <a:pt x="1155" y="1332"/>
                </a:moveTo>
                <a:cubicBezTo>
                  <a:pt x="1082" y="1332"/>
                  <a:pt x="1010" y="1372"/>
                  <a:pt x="972" y="1442"/>
                </a:cubicBezTo>
                <a:cubicBezTo>
                  <a:pt x="919" y="1541"/>
                  <a:pt x="956" y="1667"/>
                  <a:pt x="1057" y="1720"/>
                </a:cubicBezTo>
                <a:cubicBezTo>
                  <a:pt x="1319" y="1860"/>
                  <a:pt x="1587" y="1998"/>
                  <a:pt x="1856" y="2127"/>
                </a:cubicBezTo>
                <a:cubicBezTo>
                  <a:pt x="1885" y="2142"/>
                  <a:pt x="1916" y="2147"/>
                  <a:pt x="1947" y="2147"/>
                </a:cubicBezTo>
                <a:cubicBezTo>
                  <a:pt x="2023" y="2147"/>
                  <a:pt x="2097" y="2104"/>
                  <a:pt x="2133" y="2030"/>
                </a:cubicBezTo>
                <a:cubicBezTo>
                  <a:pt x="2182" y="1927"/>
                  <a:pt x="2138" y="1805"/>
                  <a:pt x="2035" y="1755"/>
                </a:cubicBezTo>
                <a:cubicBezTo>
                  <a:pt x="1773" y="1628"/>
                  <a:pt x="1509" y="1493"/>
                  <a:pt x="1252" y="1357"/>
                </a:cubicBezTo>
                <a:cubicBezTo>
                  <a:pt x="1221" y="1340"/>
                  <a:pt x="1188" y="1332"/>
                  <a:pt x="1155" y="1332"/>
                </a:cubicBezTo>
                <a:close/>
                <a:moveTo>
                  <a:pt x="11860" y="1477"/>
                </a:moveTo>
                <a:cubicBezTo>
                  <a:pt x="11806" y="1477"/>
                  <a:pt x="11752" y="1497"/>
                  <a:pt x="11713" y="1539"/>
                </a:cubicBezTo>
                <a:cubicBezTo>
                  <a:pt x="11518" y="1741"/>
                  <a:pt x="11303" y="1931"/>
                  <a:pt x="11073" y="2099"/>
                </a:cubicBezTo>
                <a:cubicBezTo>
                  <a:pt x="10981" y="2168"/>
                  <a:pt x="10961" y="2298"/>
                  <a:pt x="11029" y="2390"/>
                </a:cubicBezTo>
                <a:cubicBezTo>
                  <a:pt x="11069" y="2445"/>
                  <a:pt x="11131" y="2473"/>
                  <a:pt x="11195" y="2473"/>
                </a:cubicBezTo>
                <a:cubicBezTo>
                  <a:pt x="11238" y="2473"/>
                  <a:pt x="11280" y="2461"/>
                  <a:pt x="11317" y="2432"/>
                </a:cubicBezTo>
                <a:cubicBezTo>
                  <a:pt x="11567" y="2250"/>
                  <a:pt x="11799" y="2046"/>
                  <a:pt x="12010" y="1826"/>
                </a:cubicBezTo>
                <a:cubicBezTo>
                  <a:pt x="12088" y="1745"/>
                  <a:pt x="12087" y="1614"/>
                  <a:pt x="12005" y="1534"/>
                </a:cubicBezTo>
                <a:cubicBezTo>
                  <a:pt x="11964" y="1496"/>
                  <a:pt x="11912" y="1477"/>
                  <a:pt x="11860" y="1477"/>
                </a:cubicBezTo>
                <a:close/>
                <a:moveTo>
                  <a:pt x="2752" y="2103"/>
                </a:moveTo>
                <a:cubicBezTo>
                  <a:pt x="2672" y="2103"/>
                  <a:pt x="2596" y="2150"/>
                  <a:pt x="2563" y="2228"/>
                </a:cubicBezTo>
                <a:cubicBezTo>
                  <a:pt x="2517" y="2333"/>
                  <a:pt x="2567" y="2453"/>
                  <a:pt x="2671" y="2500"/>
                </a:cubicBezTo>
                <a:cubicBezTo>
                  <a:pt x="2950" y="2620"/>
                  <a:pt x="3230" y="2732"/>
                  <a:pt x="3503" y="2834"/>
                </a:cubicBezTo>
                <a:cubicBezTo>
                  <a:pt x="3527" y="2843"/>
                  <a:pt x="3550" y="2849"/>
                  <a:pt x="3575" y="2849"/>
                </a:cubicBezTo>
                <a:cubicBezTo>
                  <a:pt x="3658" y="2849"/>
                  <a:pt x="3738" y="2797"/>
                  <a:pt x="3768" y="2714"/>
                </a:cubicBezTo>
                <a:cubicBezTo>
                  <a:pt x="3809" y="2608"/>
                  <a:pt x="3754" y="2489"/>
                  <a:pt x="3648" y="2448"/>
                </a:cubicBezTo>
                <a:cubicBezTo>
                  <a:pt x="3382" y="2347"/>
                  <a:pt x="3107" y="2237"/>
                  <a:pt x="2834" y="2120"/>
                </a:cubicBezTo>
                <a:cubicBezTo>
                  <a:pt x="2807" y="2108"/>
                  <a:pt x="2779" y="2103"/>
                  <a:pt x="2752" y="2103"/>
                </a:cubicBezTo>
                <a:close/>
                <a:moveTo>
                  <a:pt x="10443" y="2526"/>
                </a:moveTo>
                <a:cubicBezTo>
                  <a:pt x="10411" y="2526"/>
                  <a:pt x="10378" y="2533"/>
                  <a:pt x="10348" y="2549"/>
                </a:cubicBezTo>
                <a:cubicBezTo>
                  <a:pt x="10100" y="2677"/>
                  <a:pt x="9836" y="2790"/>
                  <a:pt x="9563" y="2886"/>
                </a:cubicBezTo>
                <a:cubicBezTo>
                  <a:pt x="9455" y="2923"/>
                  <a:pt x="9398" y="3042"/>
                  <a:pt x="9435" y="3150"/>
                </a:cubicBezTo>
                <a:cubicBezTo>
                  <a:pt x="9464" y="3235"/>
                  <a:pt x="9545" y="3288"/>
                  <a:pt x="9630" y="3288"/>
                </a:cubicBezTo>
                <a:cubicBezTo>
                  <a:pt x="9653" y="3288"/>
                  <a:pt x="9676" y="3285"/>
                  <a:pt x="9698" y="3276"/>
                </a:cubicBezTo>
                <a:cubicBezTo>
                  <a:pt x="9990" y="3175"/>
                  <a:pt x="10274" y="3054"/>
                  <a:pt x="10538" y="2916"/>
                </a:cubicBezTo>
                <a:cubicBezTo>
                  <a:pt x="10640" y="2865"/>
                  <a:pt x="10679" y="2739"/>
                  <a:pt x="10626" y="2638"/>
                </a:cubicBezTo>
                <a:cubicBezTo>
                  <a:pt x="10590" y="2567"/>
                  <a:pt x="10518" y="2526"/>
                  <a:pt x="10443" y="2526"/>
                </a:cubicBezTo>
                <a:close/>
                <a:moveTo>
                  <a:pt x="4414" y="2724"/>
                </a:moveTo>
                <a:cubicBezTo>
                  <a:pt x="4326" y="2724"/>
                  <a:pt x="4244" y="2781"/>
                  <a:pt x="4217" y="2870"/>
                </a:cubicBezTo>
                <a:cubicBezTo>
                  <a:pt x="4181" y="2978"/>
                  <a:pt x="4243" y="3095"/>
                  <a:pt x="4351" y="3129"/>
                </a:cubicBezTo>
                <a:cubicBezTo>
                  <a:pt x="4646" y="3221"/>
                  <a:pt x="4936" y="3302"/>
                  <a:pt x="5218" y="3371"/>
                </a:cubicBezTo>
                <a:cubicBezTo>
                  <a:pt x="5234" y="3375"/>
                  <a:pt x="5252" y="3377"/>
                  <a:pt x="5268" y="3377"/>
                </a:cubicBezTo>
                <a:cubicBezTo>
                  <a:pt x="5360" y="3377"/>
                  <a:pt x="5445" y="3315"/>
                  <a:pt x="5468" y="3219"/>
                </a:cubicBezTo>
                <a:cubicBezTo>
                  <a:pt x="5494" y="3109"/>
                  <a:pt x="5427" y="2998"/>
                  <a:pt x="5315" y="2969"/>
                </a:cubicBezTo>
                <a:cubicBezTo>
                  <a:pt x="5044" y="2904"/>
                  <a:pt x="4761" y="2824"/>
                  <a:pt x="4475" y="2733"/>
                </a:cubicBezTo>
                <a:cubicBezTo>
                  <a:pt x="4455" y="2727"/>
                  <a:pt x="4435" y="2724"/>
                  <a:pt x="4414" y="2724"/>
                </a:cubicBezTo>
                <a:close/>
                <a:moveTo>
                  <a:pt x="8778" y="3111"/>
                </a:moveTo>
                <a:cubicBezTo>
                  <a:pt x="8764" y="3111"/>
                  <a:pt x="8749" y="3113"/>
                  <a:pt x="8734" y="3116"/>
                </a:cubicBezTo>
                <a:cubicBezTo>
                  <a:pt x="8633" y="3138"/>
                  <a:pt x="8530" y="3157"/>
                  <a:pt x="8425" y="3175"/>
                </a:cubicBezTo>
                <a:cubicBezTo>
                  <a:pt x="8253" y="3205"/>
                  <a:pt x="8071" y="3226"/>
                  <a:pt x="7887" y="3239"/>
                </a:cubicBezTo>
                <a:cubicBezTo>
                  <a:pt x="7773" y="3247"/>
                  <a:pt x="7688" y="3345"/>
                  <a:pt x="7695" y="3460"/>
                </a:cubicBezTo>
                <a:cubicBezTo>
                  <a:pt x="7702" y="3568"/>
                  <a:pt x="7795" y="3651"/>
                  <a:pt x="7901" y="3651"/>
                </a:cubicBezTo>
                <a:lnTo>
                  <a:pt x="7915" y="3651"/>
                </a:lnTo>
                <a:cubicBezTo>
                  <a:pt x="8113" y="3637"/>
                  <a:pt x="8308" y="3614"/>
                  <a:pt x="8494" y="3582"/>
                </a:cubicBezTo>
                <a:cubicBezTo>
                  <a:pt x="8604" y="3565"/>
                  <a:pt x="8714" y="3543"/>
                  <a:pt x="8821" y="3520"/>
                </a:cubicBezTo>
                <a:cubicBezTo>
                  <a:pt x="8932" y="3497"/>
                  <a:pt x="9003" y="3387"/>
                  <a:pt x="8980" y="3276"/>
                </a:cubicBezTo>
                <a:cubicBezTo>
                  <a:pt x="8959" y="3179"/>
                  <a:pt x="8874" y="3111"/>
                  <a:pt x="8778" y="3111"/>
                </a:cubicBezTo>
                <a:close/>
                <a:moveTo>
                  <a:pt x="6135" y="3142"/>
                </a:moveTo>
                <a:cubicBezTo>
                  <a:pt x="6035" y="3142"/>
                  <a:pt x="5948" y="3215"/>
                  <a:pt x="5932" y="3315"/>
                </a:cubicBezTo>
                <a:cubicBezTo>
                  <a:pt x="5914" y="3428"/>
                  <a:pt x="5991" y="3534"/>
                  <a:pt x="6104" y="3552"/>
                </a:cubicBezTo>
                <a:cubicBezTo>
                  <a:pt x="6412" y="3602"/>
                  <a:pt x="6715" y="3635"/>
                  <a:pt x="7004" y="3653"/>
                </a:cubicBezTo>
                <a:lnTo>
                  <a:pt x="7017" y="3653"/>
                </a:lnTo>
                <a:cubicBezTo>
                  <a:pt x="7125" y="3653"/>
                  <a:pt x="7215" y="3570"/>
                  <a:pt x="7222" y="3460"/>
                </a:cubicBezTo>
                <a:cubicBezTo>
                  <a:pt x="7229" y="3345"/>
                  <a:pt x="7142" y="3247"/>
                  <a:pt x="7029" y="3240"/>
                </a:cubicBezTo>
                <a:cubicBezTo>
                  <a:pt x="6753" y="3224"/>
                  <a:pt x="6464" y="3192"/>
                  <a:pt x="6170" y="3145"/>
                </a:cubicBezTo>
                <a:cubicBezTo>
                  <a:pt x="6158" y="3143"/>
                  <a:pt x="6146" y="3142"/>
                  <a:pt x="6135" y="314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E61CAE5-D911-CDFB-BAF6-602505D8D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1192" y="931500"/>
            <a:ext cx="3280499" cy="3280499"/>
          </a:xfrm>
          <a:prstGeom prst="rect">
            <a:avLst/>
          </a:prstGeom>
        </p:spPr>
      </p:pic>
      <p:sp>
        <p:nvSpPr>
          <p:cNvPr id="4" name="Google Shape;2177;p37">
            <a:extLst>
              <a:ext uri="{FF2B5EF4-FFF2-40B4-BE49-F238E27FC236}">
                <a16:creationId xmlns:a16="http://schemas.microsoft.com/office/drawing/2014/main" id="{F5E20E8D-1FFC-26D7-F86E-7CFAF7C7B917}"/>
              </a:ext>
            </a:extLst>
          </p:cNvPr>
          <p:cNvSpPr txBox="1">
            <a:spLocks noGrp="1"/>
          </p:cNvSpPr>
          <p:nvPr/>
        </p:nvSpPr>
        <p:spPr>
          <a:xfrm>
            <a:off x="7953614" y="4211999"/>
            <a:ext cx="544089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17</a:t>
            </a:r>
            <a:endParaRPr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75BC42-3DFF-DD44-8503-473FD2583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155" y="1941316"/>
            <a:ext cx="4288635" cy="1923018"/>
          </a:xfrm>
          <a:prstGeom prst="rect">
            <a:avLst/>
          </a:prstGeom>
        </p:spPr>
      </p:pic>
      <p:sp>
        <p:nvSpPr>
          <p:cNvPr id="12" name="Google Shape;2254;p39">
            <a:extLst>
              <a:ext uri="{FF2B5EF4-FFF2-40B4-BE49-F238E27FC236}">
                <a16:creationId xmlns:a16="http://schemas.microsoft.com/office/drawing/2014/main" id="{8365CB8A-9882-2C4A-97FE-3A62DD99AE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2357" y="557054"/>
            <a:ext cx="5075420" cy="150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err="1"/>
              <a:t>BackEnd</a:t>
            </a:r>
            <a:r>
              <a:rPr lang="en" sz="4000" dirty="0"/>
              <a:t> - API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4043458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39"/>
          <p:cNvSpPr/>
          <p:nvPr/>
        </p:nvSpPr>
        <p:spPr>
          <a:xfrm>
            <a:off x="767956" y="504048"/>
            <a:ext cx="724401" cy="632989"/>
          </a:xfrm>
          <a:custGeom>
            <a:avLst/>
            <a:gdLst/>
            <a:ahLst/>
            <a:cxnLst/>
            <a:rect l="l" t="t" r="r" b="b"/>
            <a:pathLst>
              <a:path w="21493" h="19814" extrusionOk="0">
                <a:moveTo>
                  <a:pt x="15473" y="1"/>
                </a:moveTo>
                <a:cubicBezTo>
                  <a:pt x="14968" y="1"/>
                  <a:pt x="14459" y="79"/>
                  <a:pt x="13954" y="241"/>
                </a:cubicBezTo>
                <a:cubicBezTo>
                  <a:pt x="12920" y="574"/>
                  <a:pt x="11997" y="1152"/>
                  <a:pt x="11015" y="1600"/>
                </a:cubicBezTo>
                <a:cubicBezTo>
                  <a:pt x="10454" y="1816"/>
                  <a:pt x="9874" y="1951"/>
                  <a:pt x="9279" y="2041"/>
                </a:cubicBezTo>
                <a:cubicBezTo>
                  <a:pt x="7450" y="2261"/>
                  <a:pt x="5580" y="2270"/>
                  <a:pt x="3913" y="3160"/>
                </a:cubicBezTo>
                <a:cubicBezTo>
                  <a:pt x="2185" y="4081"/>
                  <a:pt x="1007" y="5885"/>
                  <a:pt x="489" y="7735"/>
                </a:cubicBezTo>
                <a:cubicBezTo>
                  <a:pt x="0" y="9482"/>
                  <a:pt x="46" y="11457"/>
                  <a:pt x="684" y="13160"/>
                </a:cubicBezTo>
                <a:cubicBezTo>
                  <a:pt x="746" y="13326"/>
                  <a:pt x="814" y="13489"/>
                  <a:pt x="884" y="13650"/>
                </a:cubicBezTo>
                <a:cubicBezTo>
                  <a:pt x="1462" y="15173"/>
                  <a:pt x="2479" y="16548"/>
                  <a:pt x="3737" y="17553"/>
                </a:cubicBezTo>
                <a:cubicBezTo>
                  <a:pt x="5549" y="18999"/>
                  <a:pt x="7723" y="19800"/>
                  <a:pt x="10051" y="19814"/>
                </a:cubicBezTo>
                <a:cubicBezTo>
                  <a:pt x="10073" y="19814"/>
                  <a:pt x="10095" y="19814"/>
                  <a:pt x="10117" y="19814"/>
                </a:cubicBezTo>
                <a:cubicBezTo>
                  <a:pt x="14792" y="19814"/>
                  <a:pt x="19404" y="16777"/>
                  <a:pt x="20856" y="12270"/>
                </a:cubicBezTo>
                <a:cubicBezTo>
                  <a:pt x="21260" y="11015"/>
                  <a:pt x="21492" y="9633"/>
                  <a:pt x="21473" y="8313"/>
                </a:cubicBezTo>
                <a:cubicBezTo>
                  <a:pt x="21467" y="7987"/>
                  <a:pt x="21444" y="7655"/>
                  <a:pt x="21403" y="7328"/>
                </a:cubicBezTo>
                <a:cubicBezTo>
                  <a:pt x="21340" y="6580"/>
                  <a:pt x="21207" y="5839"/>
                  <a:pt x="21005" y="5121"/>
                </a:cubicBezTo>
                <a:cubicBezTo>
                  <a:pt x="20971" y="5001"/>
                  <a:pt x="20934" y="4880"/>
                  <a:pt x="20895" y="4762"/>
                </a:cubicBezTo>
                <a:cubicBezTo>
                  <a:pt x="20727" y="3980"/>
                  <a:pt x="20448" y="3227"/>
                  <a:pt x="19991" y="2559"/>
                </a:cubicBezTo>
                <a:cubicBezTo>
                  <a:pt x="19406" y="1707"/>
                  <a:pt x="18634" y="936"/>
                  <a:pt x="17682" y="500"/>
                </a:cubicBezTo>
                <a:cubicBezTo>
                  <a:pt x="16971" y="174"/>
                  <a:pt x="16226" y="1"/>
                  <a:pt x="154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5" name="Google Shape;2255;p39"/>
          <p:cNvSpPr txBox="1">
            <a:spLocks noGrp="1"/>
          </p:cNvSpPr>
          <p:nvPr>
            <p:ph type="title" idx="2"/>
          </p:nvPr>
        </p:nvSpPr>
        <p:spPr>
          <a:xfrm>
            <a:off x="712309" y="598593"/>
            <a:ext cx="960581" cy="504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06</a:t>
            </a:r>
            <a:endParaRPr sz="3600" dirty="0"/>
          </a:p>
        </p:txBody>
      </p:sp>
      <p:sp>
        <p:nvSpPr>
          <p:cNvPr id="2273" name="Google Shape;2273;p39"/>
          <p:cNvSpPr/>
          <p:nvPr/>
        </p:nvSpPr>
        <p:spPr>
          <a:xfrm>
            <a:off x="8" y="-7"/>
            <a:ext cx="1190838" cy="333300"/>
          </a:xfrm>
          <a:custGeom>
            <a:avLst/>
            <a:gdLst/>
            <a:ahLst/>
            <a:cxnLst/>
            <a:rect l="l" t="t" r="r" b="b"/>
            <a:pathLst>
              <a:path w="13056" h="3654" extrusionOk="0">
                <a:moveTo>
                  <a:pt x="12825" y="0"/>
                </a:moveTo>
                <a:cubicBezTo>
                  <a:pt x="12738" y="0"/>
                  <a:pt x="12656" y="56"/>
                  <a:pt x="12627" y="144"/>
                </a:cubicBezTo>
                <a:cubicBezTo>
                  <a:pt x="12627" y="146"/>
                  <a:pt x="12522" y="458"/>
                  <a:pt x="12244" y="880"/>
                </a:cubicBezTo>
                <a:cubicBezTo>
                  <a:pt x="12180" y="974"/>
                  <a:pt x="12207" y="1103"/>
                  <a:pt x="12301" y="1165"/>
                </a:cubicBezTo>
                <a:cubicBezTo>
                  <a:pt x="12336" y="1190"/>
                  <a:pt x="12377" y="1201"/>
                  <a:pt x="12416" y="1201"/>
                </a:cubicBezTo>
                <a:cubicBezTo>
                  <a:pt x="12483" y="1201"/>
                  <a:pt x="12549" y="1169"/>
                  <a:pt x="12588" y="1108"/>
                </a:cubicBezTo>
                <a:cubicBezTo>
                  <a:pt x="12902" y="635"/>
                  <a:pt x="13017" y="284"/>
                  <a:pt x="13020" y="270"/>
                </a:cubicBezTo>
                <a:cubicBezTo>
                  <a:pt x="13056" y="162"/>
                  <a:pt x="12996" y="45"/>
                  <a:pt x="12888" y="10"/>
                </a:cubicBezTo>
                <a:cubicBezTo>
                  <a:pt x="12867" y="3"/>
                  <a:pt x="12846" y="0"/>
                  <a:pt x="12825" y="0"/>
                </a:cubicBezTo>
                <a:close/>
                <a:moveTo>
                  <a:pt x="238" y="806"/>
                </a:moveTo>
                <a:cubicBezTo>
                  <a:pt x="169" y="806"/>
                  <a:pt x="102" y="840"/>
                  <a:pt x="63" y="903"/>
                </a:cubicBezTo>
                <a:cubicBezTo>
                  <a:pt x="1" y="999"/>
                  <a:pt x="29" y="1126"/>
                  <a:pt x="127" y="1188"/>
                </a:cubicBezTo>
                <a:cubicBezTo>
                  <a:pt x="128" y="1188"/>
                  <a:pt x="180" y="1222"/>
                  <a:pt x="276" y="1279"/>
                </a:cubicBezTo>
                <a:cubicBezTo>
                  <a:pt x="309" y="1298"/>
                  <a:pt x="345" y="1309"/>
                  <a:pt x="382" y="1309"/>
                </a:cubicBezTo>
                <a:cubicBezTo>
                  <a:pt x="451" y="1309"/>
                  <a:pt x="520" y="1273"/>
                  <a:pt x="559" y="1208"/>
                </a:cubicBezTo>
                <a:cubicBezTo>
                  <a:pt x="618" y="1110"/>
                  <a:pt x="586" y="983"/>
                  <a:pt x="488" y="924"/>
                </a:cubicBezTo>
                <a:cubicBezTo>
                  <a:pt x="398" y="869"/>
                  <a:pt x="348" y="839"/>
                  <a:pt x="348" y="837"/>
                </a:cubicBezTo>
                <a:cubicBezTo>
                  <a:pt x="314" y="816"/>
                  <a:pt x="275" y="806"/>
                  <a:pt x="238" y="806"/>
                </a:cubicBezTo>
                <a:close/>
                <a:moveTo>
                  <a:pt x="1155" y="1332"/>
                </a:moveTo>
                <a:cubicBezTo>
                  <a:pt x="1082" y="1332"/>
                  <a:pt x="1010" y="1372"/>
                  <a:pt x="972" y="1442"/>
                </a:cubicBezTo>
                <a:cubicBezTo>
                  <a:pt x="919" y="1541"/>
                  <a:pt x="956" y="1667"/>
                  <a:pt x="1057" y="1720"/>
                </a:cubicBezTo>
                <a:cubicBezTo>
                  <a:pt x="1319" y="1860"/>
                  <a:pt x="1587" y="1998"/>
                  <a:pt x="1856" y="2127"/>
                </a:cubicBezTo>
                <a:cubicBezTo>
                  <a:pt x="1885" y="2142"/>
                  <a:pt x="1916" y="2147"/>
                  <a:pt x="1947" y="2147"/>
                </a:cubicBezTo>
                <a:cubicBezTo>
                  <a:pt x="2023" y="2147"/>
                  <a:pt x="2097" y="2104"/>
                  <a:pt x="2133" y="2030"/>
                </a:cubicBezTo>
                <a:cubicBezTo>
                  <a:pt x="2182" y="1927"/>
                  <a:pt x="2138" y="1805"/>
                  <a:pt x="2035" y="1755"/>
                </a:cubicBezTo>
                <a:cubicBezTo>
                  <a:pt x="1773" y="1628"/>
                  <a:pt x="1509" y="1493"/>
                  <a:pt x="1252" y="1357"/>
                </a:cubicBezTo>
                <a:cubicBezTo>
                  <a:pt x="1221" y="1340"/>
                  <a:pt x="1188" y="1332"/>
                  <a:pt x="1155" y="1332"/>
                </a:cubicBezTo>
                <a:close/>
                <a:moveTo>
                  <a:pt x="11860" y="1477"/>
                </a:moveTo>
                <a:cubicBezTo>
                  <a:pt x="11806" y="1477"/>
                  <a:pt x="11752" y="1497"/>
                  <a:pt x="11713" y="1539"/>
                </a:cubicBezTo>
                <a:cubicBezTo>
                  <a:pt x="11518" y="1741"/>
                  <a:pt x="11303" y="1931"/>
                  <a:pt x="11073" y="2099"/>
                </a:cubicBezTo>
                <a:cubicBezTo>
                  <a:pt x="10981" y="2168"/>
                  <a:pt x="10961" y="2298"/>
                  <a:pt x="11029" y="2390"/>
                </a:cubicBezTo>
                <a:cubicBezTo>
                  <a:pt x="11069" y="2445"/>
                  <a:pt x="11131" y="2473"/>
                  <a:pt x="11195" y="2473"/>
                </a:cubicBezTo>
                <a:cubicBezTo>
                  <a:pt x="11238" y="2473"/>
                  <a:pt x="11280" y="2461"/>
                  <a:pt x="11317" y="2432"/>
                </a:cubicBezTo>
                <a:cubicBezTo>
                  <a:pt x="11567" y="2250"/>
                  <a:pt x="11799" y="2046"/>
                  <a:pt x="12010" y="1826"/>
                </a:cubicBezTo>
                <a:cubicBezTo>
                  <a:pt x="12088" y="1745"/>
                  <a:pt x="12087" y="1614"/>
                  <a:pt x="12005" y="1534"/>
                </a:cubicBezTo>
                <a:cubicBezTo>
                  <a:pt x="11964" y="1496"/>
                  <a:pt x="11912" y="1477"/>
                  <a:pt x="11860" y="1477"/>
                </a:cubicBezTo>
                <a:close/>
                <a:moveTo>
                  <a:pt x="2752" y="2103"/>
                </a:moveTo>
                <a:cubicBezTo>
                  <a:pt x="2672" y="2103"/>
                  <a:pt x="2596" y="2150"/>
                  <a:pt x="2563" y="2228"/>
                </a:cubicBezTo>
                <a:cubicBezTo>
                  <a:pt x="2517" y="2333"/>
                  <a:pt x="2567" y="2453"/>
                  <a:pt x="2671" y="2500"/>
                </a:cubicBezTo>
                <a:cubicBezTo>
                  <a:pt x="2950" y="2620"/>
                  <a:pt x="3230" y="2732"/>
                  <a:pt x="3503" y="2834"/>
                </a:cubicBezTo>
                <a:cubicBezTo>
                  <a:pt x="3527" y="2843"/>
                  <a:pt x="3550" y="2849"/>
                  <a:pt x="3575" y="2849"/>
                </a:cubicBezTo>
                <a:cubicBezTo>
                  <a:pt x="3658" y="2849"/>
                  <a:pt x="3738" y="2797"/>
                  <a:pt x="3768" y="2714"/>
                </a:cubicBezTo>
                <a:cubicBezTo>
                  <a:pt x="3809" y="2608"/>
                  <a:pt x="3754" y="2489"/>
                  <a:pt x="3648" y="2448"/>
                </a:cubicBezTo>
                <a:cubicBezTo>
                  <a:pt x="3382" y="2347"/>
                  <a:pt x="3107" y="2237"/>
                  <a:pt x="2834" y="2120"/>
                </a:cubicBezTo>
                <a:cubicBezTo>
                  <a:pt x="2807" y="2108"/>
                  <a:pt x="2779" y="2103"/>
                  <a:pt x="2752" y="2103"/>
                </a:cubicBezTo>
                <a:close/>
                <a:moveTo>
                  <a:pt x="10443" y="2526"/>
                </a:moveTo>
                <a:cubicBezTo>
                  <a:pt x="10411" y="2526"/>
                  <a:pt x="10378" y="2533"/>
                  <a:pt x="10348" y="2549"/>
                </a:cubicBezTo>
                <a:cubicBezTo>
                  <a:pt x="10100" y="2677"/>
                  <a:pt x="9836" y="2790"/>
                  <a:pt x="9563" y="2886"/>
                </a:cubicBezTo>
                <a:cubicBezTo>
                  <a:pt x="9455" y="2923"/>
                  <a:pt x="9398" y="3042"/>
                  <a:pt x="9435" y="3150"/>
                </a:cubicBezTo>
                <a:cubicBezTo>
                  <a:pt x="9464" y="3235"/>
                  <a:pt x="9545" y="3288"/>
                  <a:pt x="9630" y="3288"/>
                </a:cubicBezTo>
                <a:cubicBezTo>
                  <a:pt x="9653" y="3288"/>
                  <a:pt x="9676" y="3285"/>
                  <a:pt x="9698" y="3276"/>
                </a:cubicBezTo>
                <a:cubicBezTo>
                  <a:pt x="9990" y="3175"/>
                  <a:pt x="10274" y="3054"/>
                  <a:pt x="10538" y="2916"/>
                </a:cubicBezTo>
                <a:cubicBezTo>
                  <a:pt x="10640" y="2865"/>
                  <a:pt x="10679" y="2739"/>
                  <a:pt x="10626" y="2638"/>
                </a:cubicBezTo>
                <a:cubicBezTo>
                  <a:pt x="10590" y="2567"/>
                  <a:pt x="10518" y="2526"/>
                  <a:pt x="10443" y="2526"/>
                </a:cubicBezTo>
                <a:close/>
                <a:moveTo>
                  <a:pt x="4414" y="2724"/>
                </a:moveTo>
                <a:cubicBezTo>
                  <a:pt x="4326" y="2724"/>
                  <a:pt x="4244" y="2781"/>
                  <a:pt x="4217" y="2870"/>
                </a:cubicBezTo>
                <a:cubicBezTo>
                  <a:pt x="4181" y="2978"/>
                  <a:pt x="4243" y="3095"/>
                  <a:pt x="4351" y="3129"/>
                </a:cubicBezTo>
                <a:cubicBezTo>
                  <a:pt x="4646" y="3221"/>
                  <a:pt x="4936" y="3302"/>
                  <a:pt x="5218" y="3371"/>
                </a:cubicBezTo>
                <a:cubicBezTo>
                  <a:pt x="5234" y="3375"/>
                  <a:pt x="5252" y="3377"/>
                  <a:pt x="5268" y="3377"/>
                </a:cubicBezTo>
                <a:cubicBezTo>
                  <a:pt x="5360" y="3377"/>
                  <a:pt x="5445" y="3315"/>
                  <a:pt x="5468" y="3219"/>
                </a:cubicBezTo>
                <a:cubicBezTo>
                  <a:pt x="5494" y="3109"/>
                  <a:pt x="5427" y="2998"/>
                  <a:pt x="5315" y="2969"/>
                </a:cubicBezTo>
                <a:cubicBezTo>
                  <a:pt x="5044" y="2904"/>
                  <a:pt x="4761" y="2824"/>
                  <a:pt x="4475" y="2733"/>
                </a:cubicBezTo>
                <a:cubicBezTo>
                  <a:pt x="4455" y="2727"/>
                  <a:pt x="4435" y="2724"/>
                  <a:pt x="4414" y="2724"/>
                </a:cubicBezTo>
                <a:close/>
                <a:moveTo>
                  <a:pt x="8778" y="3111"/>
                </a:moveTo>
                <a:cubicBezTo>
                  <a:pt x="8764" y="3111"/>
                  <a:pt x="8749" y="3113"/>
                  <a:pt x="8734" y="3116"/>
                </a:cubicBezTo>
                <a:cubicBezTo>
                  <a:pt x="8633" y="3138"/>
                  <a:pt x="8530" y="3157"/>
                  <a:pt x="8425" y="3175"/>
                </a:cubicBezTo>
                <a:cubicBezTo>
                  <a:pt x="8253" y="3205"/>
                  <a:pt x="8071" y="3226"/>
                  <a:pt x="7887" y="3239"/>
                </a:cubicBezTo>
                <a:cubicBezTo>
                  <a:pt x="7773" y="3247"/>
                  <a:pt x="7688" y="3345"/>
                  <a:pt x="7695" y="3460"/>
                </a:cubicBezTo>
                <a:cubicBezTo>
                  <a:pt x="7702" y="3568"/>
                  <a:pt x="7795" y="3651"/>
                  <a:pt x="7901" y="3651"/>
                </a:cubicBezTo>
                <a:lnTo>
                  <a:pt x="7915" y="3651"/>
                </a:lnTo>
                <a:cubicBezTo>
                  <a:pt x="8113" y="3637"/>
                  <a:pt x="8308" y="3614"/>
                  <a:pt x="8494" y="3582"/>
                </a:cubicBezTo>
                <a:cubicBezTo>
                  <a:pt x="8604" y="3565"/>
                  <a:pt x="8714" y="3543"/>
                  <a:pt x="8821" y="3520"/>
                </a:cubicBezTo>
                <a:cubicBezTo>
                  <a:pt x="8932" y="3497"/>
                  <a:pt x="9003" y="3387"/>
                  <a:pt x="8980" y="3276"/>
                </a:cubicBezTo>
                <a:cubicBezTo>
                  <a:pt x="8959" y="3179"/>
                  <a:pt x="8874" y="3111"/>
                  <a:pt x="8778" y="3111"/>
                </a:cubicBezTo>
                <a:close/>
                <a:moveTo>
                  <a:pt x="6135" y="3142"/>
                </a:moveTo>
                <a:cubicBezTo>
                  <a:pt x="6035" y="3142"/>
                  <a:pt x="5948" y="3215"/>
                  <a:pt x="5932" y="3315"/>
                </a:cubicBezTo>
                <a:cubicBezTo>
                  <a:pt x="5914" y="3428"/>
                  <a:pt x="5991" y="3534"/>
                  <a:pt x="6104" y="3552"/>
                </a:cubicBezTo>
                <a:cubicBezTo>
                  <a:pt x="6412" y="3602"/>
                  <a:pt x="6715" y="3635"/>
                  <a:pt x="7004" y="3653"/>
                </a:cubicBezTo>
                <a:lnTo>
                  <a:pt x="7017" y="3653"/>
                </a:lnTo>
                <a:cubicBezTo>
                  <a:pt x="7125" y="3653"/>
                  <a:pt x="7215" y="3570"/>
                  <a:pt x="7222" y="3460"/>
                </a:cubicBezTo>
                <a:cubicBezTo>
                  <a:pt x="7229" y="3345"/>
                  <a:pt x="7142" y="3247"/>
                  <a:pt x="7029" y="3240"/>
                </a:cubicBezTo>
                <a:cubicBezTo>
                  <a:pt x="6753" y="3224"/>
                  <a:pt x="6464" y="3192"/>
                  <a:pt x="6170" y="3145"/>
                </a:cubicBezTo>
                <a:cubicBezTo>
                  <a:pt x="6158" y="3143"/>
                  <a:pt x="6146" y="3142"/>
                  <a:pt x="6135" y="314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E61CAE5-D911-CDFB-BAF6-602505D8D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1192" y="931500"/>
            <a:ext cx="3280499" cy="3280499"/>
          </a:xfrm>
          <a:prstGeom prst="rect">
            <a:avLst/>
          </a:prstGeom>
        </p:spPr>
      </p:pic>
      <p:sp>
        <p:nvSpPr>
          <p:cNvPr id="4" name="Google Shape;2177;p37">
            <a:extLst>
              <a:ext uri="{FF2B5EF4-FFF2-40B4-BE49-F238E27FC236}">
                <a16:creationId xmlns:a16="http://schemas.microsoft.com/office/drawing/2014/main" id="{F5E20E8D-1FFC-26D7-F86E-7CFAF7C7B917}"/>
              </a:ext>
            </a:extLst>
          </p:cNvPr>
          <p:cNvSpPr txBox="1">
            <a:spLocks noGrp="1"/>
          </p:cNvSpPr>
          <p:nvPr/>
        </p:nvSpPr>
        <p:spPr>
          <a:xfrm>
            <a:off x="7953614" y="4211999"/>
            <a:ext cx="544089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18</a:t>
            </a:r>
            <a:endParaRPr sz="2800" dirty="0"/>
          </a:p>
        </p:txBody>
      </p:sp>
      <p:sp>
        <p:nvSpPr>
          <p:cNvPr id="8" name="Google Shape;2254;p39">
            <a:extLst>
              <a:ext uri="{FF2B5EF4-FFF2-40B4-BE49-F238E27FC236}">
                <a16:creationId xmlns:a16="http://schemas.microsoft.com/office/drawing/2014/main" id="{6DE20B45-298E-894E-A2E9-38FA3A71C9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2357" y="557054"/>
            <a:ext cx="5075420" cy="150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err="1"/>
              <a:t>FrontEnd</a:t>
            </a:r>
            <a:r>
              <a:rPr lang="en" sz="4000" dirty="0"/>
              <a:t> - Web</a:t>
            </a:r>
            <a:br>
              <a:rPr lang="en" sz="4000" dirty="0"/>
            </a:br>
            <a:endParaRPr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EB79CF-4D9B-B044-A3C2-911DC0E94F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28" t="3813" b="4008"/>
          <a:stretch/>
        </p:blipFill>
        <p:spPr>
          <a:xfrm>
            <a:off x="1105230" y="1511484"/>
            <a:ext cx="4333461" cy="26390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01351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6"/>
          <p:cNvSpPr/>
          <p:nvPr/>
        </p:nvSpPr>
        <p:spPr>
          <a:xfrm>
            <a:off x="8027866" y="1215773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6" name="Google Shape;2146;p36"/>
          <p:cNvGrpSpPr/>
          <p:nvPr/>
        </p:nvGrpSpPr>
        <p:grpSpPr>
          <a:xfrm rot="-447293">
            <a:off x="8142889" y="394025"/>
            <a:ext cx="878501" cy="1830261"/>
            <a:chOff x="503795" y="323625"/>
            <a:chExt cx="502785" cy="1047439"/>
          </a:xfrm>
        </p:grpSpPr>
        <p:sp>
          <p:nvSpPr>
            <p:cNvPr id="2147" name="Google Shape;2147;p36"/>
            <p:cNvSpPr/>
            <p:nvPr/>
          </p:nvSpPr>
          <p:spPr>
            <a:xfrm>
              <a:off x="674039" y="389120"/>
              <a:ext cx="173925" cy="283742"/>
            </a:xfrm>
            <a:custGeom>
              <a:avLst/>
              <a:gdLst/>
              <a:ahLst/>
              <a:cxnLst/>
              <a:rect l="l" t="t" r="r" b="b"/>
              <a:pathLst>
                <a:path w="3261" h="5320" extrusionOk="0">
                  <a:moveTo>
                    <a:pt x="610" y="1"/>
                  </a:moveTo>
                  <a:cubicBezTo>
                    <a:pt x="438" y="1"/>
                    <a:pt x="238" y="35"/>
                    <a:pt x="0" y="105"/>
                  </a:cubicBezTo>
                  <a:lnTo>
                    <a:pt x="220" y="665"/>
                  </a:lnTo>
                  <a:cubicBezTo>
                    <a:pt x="279" y="654"/>
                    <a:pt x="343" y="647"/>
                    <a:pt x="411" y="647"/>
                  </a:cubicBezTo>
                  <a:cubicBezTo>
                    <a:pt x="687" y="647"/>
                    <a:pt x="1017" y="768"/>
                    <a:pt x="1211" y="1262"/>
                  </a:cubicBezTo>
                  <a:lnTo>
                    <a:pt x="2513" y="4590"/>
                  </a:lnTo>
                  <a:cubicBezTo>
                    <a:pt x="2727" y="5136"/>
                    <a:pt x="2906" y="5320"/>
                    <a:pt x="3030" y="5320"/>
                  </a:cubicBezTo>
                  <a:cubicBezTo>
                    <a:pt x="3196" y="5320"/>
                    <a:pt x="3260" y="4986"/>
                    <a:pt x="3169" y="4753"/>
                  </a:cubicBezTo>
                  <a:lnTo>
                    <a:pt x="1774" y="1189"/>
                  </a:lnTo>
                  <a:cubicBezTo>
                    <a:pt x="1470" y="411"/>
                    <a:pt x="1207" y="1"/>
                    <a:pt x="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6"/>
            <p:cNvSpPr/>
            <p:nvPr/>
          </p:nvSpPr>
          <p:spPr>
            <a:xfrm>
              <a:off x="515529" y="323625"/>
              <a:ext cx="92803" cy="61655"/>
            </a:xfrm>
            <a:custGeom>
              <a:avLst/>
              <a:gdLst/>
              <a:ahLst/>
              <a:cxnLst/>
              <a:rect l="l" t="t" r="r" b="b"/>
              <a:pathLst>
                <a:path w="1740" h="1156" extrusionOk="0">
                  <a:moveTo>
                    <a:pt x="1159" y="1"/>
                  </a:moveTo>
                  <a:cubicBezTo>
                    <a:pt x="996" y="1"/>
                    <a:pt x="799" y="65"/>
                    <a:pt x="550" y="188"/>
                  </a:cubicBezTo>
                  <a:cubicBezTo>
                    <a:pt x="1" y="459"/>
                    <a:pt x="48" y="741"/>
                    <a:pt x="206" y="1156"/>
                  </a:cubicBezTo>
                  <a:cubicBezTo>
                    <a:pt x="396" y="993"/>
                    <a:pt x="686" y="835"/>
                    <a:pt x="1112" y="663"/>
                  </a:cubicBezTo>
                  <a:cubicBezTo>
                    <a:pt x="1330" y="574"/>
                    <a:pt x="1541" y="516"/>
                    <a:pt x="1739" y="498"/>
                  </a:cubicBezTo>
                  <a:cubicBezTo>
                    <a:pt x="1586" y="158"/>
                    <a:pt x="1414" y="1"/>
                    <a:pt x="1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6"/>
            <p:cNvSpPr/>
            <p:nvPr/>
          </p:nvSpPr>
          <p:spPr>
            <a:xfrm>
              <a:off x="907004" y="1293995"/>
              <a:ext cx="99576" cy="77069"/>
            </a:xfrm>
            <a:custGeom>
              <a:avLst/>
              <a:gdLst/>
              <a:ahLst/>
              <a:cxnLst/>
              <a:rect l="l" t="t" r="r" b="b"/>
              <a:pathLst>
                <a:path w="1867" h="1445" extrusionOk="0">
                  <a:moveTo>
                    <a:pt x="1560" y="0"/>
                  </a:moveTo>
                  <a:cubicBezTo>
                    <a:pt x="1461" y="264"/>
                    <a:pt x="1218" y="465"/>
                    <a:pt x="779" y="636"/>
                  </a:cubicBezTo>
                  <a:cubicBezTo>
                    <a:pt x="582" y="713"/>
                    <a:pt x="415" y="754"/>
                    <a:pt x="269" y="754"/>
                  </a:cubicBezTo>
                  <a:cubicBezTo>
                    <a:pt x="172" y="754"/>
                    <a:pt x="83" y="736"/>
                    <a:pt x="1" y="698"/>
                  </a:cubicBezTo>
                  <a:lnTo>
                    <a:pt x="1" y="698"/>
                  </a:lnTo>
                  <a:cubicBezTo>
                    <a:pt x="24" y="764"/>
                    <a:pt x="63" y="847"/>
                    <a:pt x="128" y="948"/>
                  </a:cubicBezTo>
                  <a:cubicBezTo>
                    <a:pt x="281" y="1288"/>
                    <a:pt x="453" y="1445"/>
                    <a:pt x="708" y="1445"/>
                  </a:cubicBezTo>
                  <a:cubicBezTo>
                    <a:pt x="871" y="1445"/>
                    <a:pt x="1069" y="1380"/>
                    <a:pt x="1317" y="1258"/>
                  </a:cubicBezTo>
                  <a:cubicBezTo>
                    <a:pt x="1867" y="987"/>
                    <a:pt x="1819" y="704"/>
                    <a:pt x="1661" y="289"/>
                  </a:cubicBezTo>
                  <a:cubicBezTo>
                    <a:pt x="1647" y="224"/>
                    <a:pt x="1606" y="112"/>
                    <a:pt x="1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6"/>
            <p:cNvSpPr/>
            <p:nvPr/>
          </p:nvSpPr>
          <p:spPr>
            <a:xfrm>
              <a:off x="507422" y="350452"/>
              <a:ext cx="283689" cy="403639"/>
            </a:xfrm>
            <a:custGeom>
              <a:avLst/>
              <a:gdLst/>
              <a:ahLst/>
              <a:cxnLst/>
              <a:rect l="l" t="t" r="r" b="b"/>
              <a:pathLst>
                <a:path w="5319" h="7568" extrusionOk="0">
                  <a:moveTo>
                    <a:pt x="2026" y="1"/>
                  </a:moveTo>
                  <a:cubicBezTo>
                    <a:pt x="1433" y="1"/>
                    <a:pt x="762" y="340"/>
                    <a:pt x="358" y="653"/>
                  </a:cubicBezTo>
                  <a:cubicBezTo>
                    <a:pt x="16" y="945"/>
                    <a:pt x="0" y="1255"/>
                    <a:pt x="117" y="1700"/>
                  </a:cubicBezTo>
                  <a:cubicBezTo>
                    <a:pt x="138" y="1788"/>
                    <a:pt x="167" y="1882"/>
                    <a:pt x="200" y="1983"/>
                  </a:cubicBezTo>
                  <a:cubicBezTo>
                    <a:pt x="211" y="2017"/>
                    <a:pt x="222" y="2052"/>
                    <a:pt x="234" y="2090"/>
                  </a:cubicBezTo>
                  <a:cubicBezTo>
                    <a:pt x="353" y="2359"/>
                    <a:pt x="488" y="2715"/>
                    <a:pt x="635" y="3116"/>
                  </a:cubicBezTo>
                  <a:cubicBezTo>
                    <a:pt x="686" y="3254"/>
                    <a:pt x="736" y="3398"/>
                    <a:pt x="792" y="3543"/>
                  </a:cubicBezTo>
                  <a:cubicBezTo>
                    <a:pt x="1888" y="6341"/>
                    <a:pt x="2222" y="7434"/>
                    <a:pt x="3038" y="7551"/>
                  </a:cubicBezTo>
                  <a:cubicBezTo>
                    <a:pt x="3069" y="7562"/>
                    <a:pt x="3112" y="7568"/>
                    <a:pt x="3162" y="7568"/>
                  </a:cubicBezTo>
                  <a:cubicBezTo>
                    <a:pt x="3621" y="7568"/>
                    <a:pt x="4774" y="7143"/>
                    <a:pt x="5010" y="6812"/>
                  </a:cubicBezTo>
                  <a:cubicBezTo>
                    <a:pt x="5318" y="6437"/>
                    <a:pt x="5127" y="5944"/>
                    <a:pt x="4767" y="5028"/>
                  </a:cubicBezTo>
                  <a:lnTo>
                    <a:pt x="3121" y="823"/>
                  </a:lnTo>
                  <a:cubicBezTo>
                    <a:pt x="3091" y="727"/>
                    <a:pt x="3054" y="642"/>
                    <a:pt x="3011" y="566"/>
                  </a:cubicBezTo>
                  <a:cubicBezTo>
                    <a:pt x="2786" y="152"/>
                    <a:pt x="2423" y="1"/>
                    <a:pt x="2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6"/>
            <p:cNvSpPr/>
            <p:nvPr/>
          </p:nvSpPr>
          <p:spPr>
            <a:xfrm>
              <a:off x="518089" y="396373"/>
              <a:ext cx="188806" cy="143044"/>
            </a:xfrm>
            <a:custGeom>
              <a:avLst/>
              <a:gdLst/>
              <a:ahLst/>
              <a:cxnLst/>
              <a:rect l="l" t="t" r="r" b="b"/>
              <a:pathLst>
                <a:path w="3540" h="2682" extrusionOk="0">
                  <a:moveTo>
                    <a:pt x="2937" y="1"/>
                  </a:moveTo>
                  <a:cubicBezTo>
                    <a:pt x="1923" y="288"/>
                    <a:pt x="927" y="628"/>
                    <a:pt x="0" y="1122"/>
                  </a:cubicBezTo>
                  <a:cubicBezTo>
                    <a:pt x="11" y="1156"/>
                    <a:pt x="22" y="1191"/>
                    <a:pt x="34" y="1229"/>
                  </a:cubicBezTo>
                  <a:cubicBezTo>
                    <a:pt x="153" y="1498"/>
                    <a:pt x="288" y="1854"/>
                    <a:pt x="435" y="2255"/>
                  </a:cubicBezTo>
                  <a:cubicBezTo>
                    <a:pt x="486" y="2393"/>
                    <a:pt x="537" y="2537"/>
                    <a:pt x="592" y="2682"/>
                  </a:cubicBezTo>
                  <a:cubicBezTo>
                    <a:pt x="1507" y="2156"/>
                    <a:pt x="2519" y="1821"/>
                    <a:pt x="3539" y="1539"/>
                  </a:cubicBezTo>
                  <a:lnTo>
                    <a:pt x="2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6"/>
            <p:cNvSpPr/>
            <p:nvPr/>
          </p:nvSpPr>
          <p:spPr>
            <a:xfrm>
              <a:off x="669399" y="713768"/>
              <a:ext cx="332384" cy="620446"/>
            </a:xfrm>
            <a:custGeom>
              <a:avLst/>
              <a:gdLst/>
              <a:ahLst/>
              <a:cxnLst/>
              <a:rect l="l" t="t" r="r" b="b"/>
              <a:pathLst>
                <a:path w="6232" h="11633" extrusionOk="0">
                  <a:moveTo>
                    <a:pt x="1973" y="0"/>
                  </a:moveTo>
                  <a:cubicBezTo>
                    <a:pt x="1828" y="178"/>
                    <a:pt x="1571" y="328"/>
                    <a:pt x="1167" y="486"/>
                  </a:cubicBezTo>
                  <a:cubicBezTo>
                    <a:pt x="700" y="668"/>
                    <a:pt x="387" y="753"/>
                    <a:pt x="153" y="753"/>
                  </a:cubicBezTo>
                  <a:cubicBezTo>
                    <a:pt x="98" y="753"/>
                    <a:pt x="48" y="748"/>
                    <a:pt x="1" y="739"/>
                  </a:cubicBezTo>
                  <a:lnTo>
                    <a:pt x="1" y="739"/>
                  </a:lnTo>
                  <a:lnTo>
                    <a:pt x="1982" y="5799"/>
                  </a:lnTo>
                  <a:cubicBezTo>
                    <a:pt x="3486" y="9642"/>
                    <a:pt x="3777" y="11271"/>
                    <a:pt x="4456" y="11577"/>
                  </a:cubicBezTo>
                  <a:cubicBezTo>
                    <a:pt x="4538" y="11615"/>
                    <a:pt x="4627" y="11633"/>
                    <a:pt x="4724" y="11633"/>
                  </a:cubicBezTo>
                  <a:cubicBezTo>
                    <a:pt x="4870" y="11633"/>
                    <a:pt x="5037" y="11592"/>
                    <a:pt x="5234" y="11515"/>
                  </a:cubicBezTo>
                  <a:cubicBezTo>
                    <a:pt x="5673" y="11344"/>
                    <a:pt x="5916" y="11143"/>
                    <a:pt x="6015" y="10879"/>
                  </a:cubicBezTo>
                  <a:cubicBezTo>
                    <a:pt x="6231" y="10307"/>
                    <a:pt x="5772" y="9431"/>
                    <a:pt x="5161" y="7870"/>
                  </a:cubicBezTo>
                  <a:cubicBezTo>
                    <a:pt x="4509" y="6204"/>
                    <a:pt x="2832" y="2098"/>
                    <a:pt x="19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6"/>
            <p:cNvSpPr/>
            <p:nvPr/>
          </p:nvSpPr>
          <p:spPr>
            <a:xfrm>
              <a:off x="579477" y="636966"/>
              <a:ext cx="184699" cy="125604"/>
            </a:xfrm>
            <a:custGeom>
              <a:avLst/>
              <a:gdLst/>
              <a:ahLst/>
              <a:cxnLst/>
              <a:rect l="l" t="t" r="r" b="b"/>
              <a:pathLst>
                <a:path w="3463" h="2355" extrusionOk="0">
                  <a:moveTo>
                    <a:pt x="183" y="0"/>
                  </a:moveTo>
                  <a:cubicBezTo>
                    <a:pt x="94" y="0"/>
                    <a:pt x="0" y="82"/>
                    <a:pt x="42" y="191"/>
                  </a:cubicBezTo>
                  <a:cubicBezTo>
                    <a:pt x="157" y="496"/>
                    <a:pt x="287" y="797"/>
                    <a:pt x="430" y="1089"/>
                  </a:cubicBezTo>
                  <a:cubicBezTo>
                    <a:pt x="568" y="1369"/>
                    <a:pt x="721" y="1648"/>
                    <a:pt x="926" y="1883"/>
                  </a:cubicBezTo>
                  <a:cubicBezTo>
                    <a:pt x="1116" y="2103"/>
                    <a:pt x="1343" y="2275"/>
                    <a:pt x="1633" y="2332"/>
                  </a:cubicBezTo>
                  <a:cubicBezTo>
                    <a:pt x="1712" y="2347"/>
                    <a:pt x="1792" y="2354"/>
                    <a:pt x="1871" y="2354"/>
                  </a:cubicBezTo>
                  <a:cubicBezTo>
                    <a:pt x="2047" y="2354"/>
                    <a:pt x="2224" y="2321"/>
                    <a:pt x="2392" y="2273"/>
                  </a:cubicBezTo>
                  <a:cubicBezTo>
                    <a:pt x="2727" y="2178"/>
                    <a:pt x="3046" y="2016"/>
                    <a:pt x="3336" y="1823"/>
                  </a:cubicBezTo>
                  <a:cubicBezTo>
                    <a:pt x="3462" y="1740"/>
                    <a:pt x="3368" y="1571"/>
                    <a:pt x="3246" y="1571"/>
                  </a:cubicBezTo>
                  <a:cubicBezTo>
                    <a:pt x="3220" y="1571"/>
                    <a:pt x="3193" y="1579"/>
                    <a:pt x="3166" y="1596"/>
                  </a:cubicBezTo>
                  <a:cubicBezTo>
                    <a:pt x="2929" y="1754"/>
                    <a:pt x="2672" y="1883"/>
                    <a:pt x="2401" y="1974"/>
                  </a:cubicBezTo>
                  <a:cubicBezTo>
                    <a:pt x="2234" y="2031"/>
                    <a:pt x="2056" y="2072"/>
                    <a:pt x="1878" y="2072"/>
                  </a:cubicBezTo>
                  <a:cubicBezTo>
                    <a:pt x="1835" y="2072"/>
                    <a:pt x="1792" y="2069"/>
                    <a:pt x="1749" y="2064"/>
                  </a:cubicBezTo>
                  <a:cubicBezTo>
                    <a:pt x="1508" y="2034"/>
                    <a:pt x="1320" y="1903"/>
                    <a:pt x="1162" y="1724"/>
                  </a:cubicBezTo>
                  <a:cubicBezTo>
                    <a:pt x="978" y="1513"/>
                    <a:pt x="836" y="1270"/>
                    <a:pt x="712" y="1022"/>
                  </a:cubicBezTo>
                  <a:cubicBezTo>
                    <a:pt x="561" y="717"/>
                    <a:pt x="427" y="405"/>
                    <a:pt x="306" y="88"/>
                  </a:cubicBezTo>
                  <a:cubicBezTo>
                    <a:pt x="283" y="26"/>
                    <a:pt x="234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6"/>
            <p:cNvSpPr/>
            <p:nvPr/>
          </p:nvSpPr>
          <p:spPr>
            <a:xfrm>
              <a:off x="658625" y="371626"/>
              <a:ext cx="68695" cy="142724"/>
            </a:xfrm>
            <a:custGeom>
              <a:avLst/>
              <a:gdLst/>
              <a:ahLst/>
              <a:cxnLst/>
              <a:rect l="l" t="t" r="r" b="b"/>
              <a:pathLst>
                <a:path w="1288" h="2676" extrusionOk="0">
                  <a:moveTo>
                    <a:pt x="153" y="0"/>
                  </a:moveTo>
                  <a:cubicBezTo>
                    <a:pt x="136" y="0"/>
                    <a:pt x="119" y="3"/>
                    <a:pt x="103" y="9"/>
                  </a:cubicBezTo>
                  <a:cubicBezTo>
                    <a:pt x="27" y="38"/>
                    <a:pt x="1" y="119"/>
                    <a:pt x="22" y="192"/>
                  </a:cubicBezTo>
                  <a:cubicBezTo>
                    <a:pt x="273" y="1016"/>
                    <a:pt x="596" y="1817"/>
                    <a:pt x="988" y="2586"/>
                  </a:cubicBezTo>
                  <a:cubicBezTo>
                    <a:pt x="1014" y="2638"/>
                    <a:pt x="1063" y="2675"/>
                    <a:pt x="1121" y="2675"/>
                  </a:cubicBezTo>
                  <a:cubicBezTo>
                    <a:pt x="1137" y="2675"/>
                    <a:pt x="1154" y="2672"/>
                    <a:pt x="1172" y="2666"/>
                  </a:cubicBezTo>
                  <a:cubicBezTo>
                    <a:pt x="1237" y="2641"/>
                    <a:pt x="1287" y="2550"/>
                    <a:pt x="1252" y="2481"/>
                  </a:cubicBezTo>
                  <a:cubicBezTo>
                    <a:pt x="862" y="1714"/>
                    <a:pt x="538" y="913"/>
                    <a:pt x="288" y="89"/>
                  </a:cubicBezTo>
                  <a:cubicBezTo>
                    <a:pt x="270" y="33"/>
                    <a:pt x="210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6"/>
            <p:cNvSpPr/>
            <p:nvPr/>
          </p:nvSpPr>
          <p:spPr>
            <a:xfrm>
              <a:off x="807055" y="568857"/>
              <a:ext cx="46775" cy="109070"/>
            </a:xfrm>
            <a:custGeom>
              <a:avLst/>
              <a:gdLst/>
              <a:ahLst/>
              <a:cxnLst/>
              <a:rect l="l" t="t" r="r" b="b"/>
              <a:pathLst>
                <a:path w="877" h="2045" extrusionOk="0">
                  <a:moveTo>
                    <a:pt x="184" y="0"/>
                  </a:moveTo>
                  <a:cubicBezTo>
                    <a:pt x="94" y="0"/>
                    <a:pt x="1" y="82"/>
                    <a:pt x="44" y="192"/>
                  </a:cubicBezTo>
                  <a:lnTo>
                    <a:pt x="400" y="1115"/>
                  </a:lnTo>
                  <a:cubicBezTo>
                    <a:pt x="453" y="1250"/>
                    <a:pt x="523" y="1388"/>
                    <a:pt x="553" y="1530"/>
                  </a:cubicBezTo>
                  <a:cubicBezTo>
                    <a:pt x="570" y="1606"/>
                    <a:pt x="570" y="1750"/>
                    <a:pt x="471" y="1760"/>
                  </a:cubicBezTo>
                  <a:cubicBezTo>
                    <a:pt x="295" y="1781"/>
                    <a:pt x="317" y="2045"/>
                    <a:pt x="482" y="2045"/>
                  </a:cubicBezTo>
                  <a:cubicBezTo>
                    <a:pt x="488" y="2045"/>
                    <a:pt x="493" y="2045"/>
                    <a:pt x="499" y="2044"/>
                  </a:cubicBezTo>
                  <a:cubicBezTo>
                    <a:pt x="673" y="2024"/>
                    <a:pt x="799" y="1884"/>
                    <a:pt x="836" y="1718"/>
                  </a:cubicBezTo>
                  <a:cubicBezTo>
                    <a:pt x="877" y="1539"/>
                    <a:pt x="799" y="1358"/>
                    <a:pt x="735" y="1195"/>
                  </a:cubicBezTo>
                  <a:cubicBezTo>
                    <a:pt x="593" y="827"/>
                    <a:pt x="450" y="456"/>
                    <a:pt x="308" y="88"/>
                  </a:cubicBezTo>
                  <a:cubicBezTo>
                    <a:pt x="284" y="26"/>
                    <a:pt x="23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6"/>
            <p:cNvSpPr/>
            <p:nvPr/>
          </p:nvSpPr>
          <p:spPr>
            <a:xfrm>
              <a:off x="503795" y="353332"/>
              <a:ext cx="68695" cy="81923"/>
            </a:xfrm>
            <a:custGeom>
              <a:avLst/>
              <a:gdLst/>
              <a:ahLst/>
              <a:cxnLst/>
              <a:rect l="l" t="t" r="r" b="b"/>
              <a:pathLst>
                <a:path w="1288" h="1536" extrusionOk="0">
                  <a:moveTo>
                    <a:pt x="1122" y="1"/>
                  </a:moveTo>
                  <a:cubicBezTo>
                    <a:pt x="1105" y="1"/>
                    <a:pt x="1089" y="4"/>
                    <a:pt x="1073" y="12"/>
                  </a:cubicBezTo>
                  <a:cubicBezTo>
                    <a:pt x="782" y="156"/>
                    <a:pt x="520" y="347"/>
                    <a:pt x="304" y="590"/>
                  </a:cubicBezTo>
                  <a:cubicBezTo>
                    <a:pt x="104" y="815"/>
                    <a:pt x="1" y="1109"/>
                    <a:pt x="66" y="1408"/>
                  </a:cubicBezTo>
                  <a:cubicBezTo>
                    <a:pt x="81" y="1478"/>
                    <a:pt x="132" y="1535"/>
                    <a:pt x="206" y="1535"/>
                  </a:cubicBezTo>
                  <a:cubicBezTo>
                    <a:pt x="212" y="1535"/>
                    <a:pt x="217" y="1535"/>
                    <a:pt x="222" y="1534"/>
                  </a:cubicBezTo>
                  <a:cubicBezTo>
                    <a:pt x="292" y="1527"/>
                    <a:pt x="364" y="1454"/>
                    <a:pt x="348" y="1378"/>
                  </a:cubicBezTo>
                  <a:cubicBezTo>
                    <a:pt x="295" y="1135"/>
                    <a:pt x="377" y="930"/>
                    <a:pt x="541" y="749"/>
                  </a:cubicBezTo>
                  <a:cubicBezTo>
                    <a:pt x="720" y="554"/>
                    <a:pt x="940" y="393"/>
                    <a:pt x="1178" y="276"/>
                  </a:cubicBezTo>
                  <a:cubicBezTo>
                    <a:pt x="1247" y="242"/>
                    <a:pt x="1287" y="168"/>
                    <a:pt x="1257" y="93"/>
                  </a:cubicBezTo>
                  <a:cubicBezTo>
                    <a:pt x="1237" y="41"/>
                    <a:pt x="1179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6"/>
            <p:cNvSpPr/>
            <p:nvPr/>
          </p:nvSpPr>
          <p:spPr>
            <a:xfrm>
              <a:off x="810682" y="1144871"/>
              <a:ext cx="155472" cy="192913"/>
            </a:xfrm>
            <a:custGeom>
              <a:avLst/>
              <a:gdLst/>
              <a:ahLst/>
              <a:cxnLst/>
              <a:rect l="l" t="t" r="r" b="b"/>
              <a:pathLst>
                <a:path w="2915" h="3617" extrusionOk="0">
                  <a:moveTo>
                    <a:pt x="184" y="1"/>
                  </a:moveTo>
                  <a:cubicBezTo>
                    <a:pt x="93" y="1"/>
                    <a:pt x="0" y="82"/>
                    <a:pt x="43" y="191"/>
                  </a:cubicBezTo>
                  <a:cubicBezTo>
                    <a:pt x="300" y="827"/>
                    <a:pt x="557" y="1465"/>
                    <a:pt x="814" y="2103"/>
                  </a:cubicBezTo>
                  <a:cubicBezTo>
                    <a:pt x="938" y="2410"/>
                    <a:pt x="1050" y="2725"/>
                    <a:pt x="1190" y="3025"/>
                  </a:cubicBezTo>
                  <a:cubicBezTo>
                    <a:pt x="1319" y="3303"/>
                    <a:pt x="1514" y="3512"/>
                    <a:pt x="1817" y="3588"/>
                  </a:cubicBezTo>
                  <a:cubicBezTo>
                    <a:pt x="1895" y="3608"/>
                    <a:pt x="1973" y="3616"/>
                    <a:pt x="2051" y="3616"/>
                  </a:cubicBezTo>
                  <a:cubicBezTo>
                    <a:pt x="2314" y="3616"/>
                    <a:pt x="2573" y="3517"/>
                    <a:pt x="2804" y="3395"/>
                  </a:cubicBezTo>
                  <a:cubicBezTo>
                    <a:pt x="2872" y="3360"/>
                    <a:pt x="2914" y="3289"/>
                    <a:pt x="2884" y="3211"/>
                  </a:cubicBezTo>
                  <a:cubicBezTo>
                    <a:pt x="2865" y="3162"/>
                    <a:pt x="2806" y="3120"/>
                    <a:pt x="2749" y="3120"/>
                  </a:cubicBezTo>
                  <a:cubicBezTo>
                    <a:pt x="2732" y="3120"/>
                    <a:pt x="2715" y="3123"/>
                    <a:pt x="2700" y="3131"/>
                  </a:cubicBezTo>
                  <a:cubicBezTo>
                    <a:pt x="2502" y="3237"/>
                    <a:pt x="2284" y="3332"/>
                    <a:pt x="2056" y="3332"/>
                  </a:cubicBezTo>
                  <a:cubicBezTo>
                    <a:pt x="2012" y="3332"/>
                    <a:pt x="1968" y="3329"/>
                    <a:pt x="1924" y="3321"/>
                  </a:cubicBezTo>
                  <a:cubicBezTo>
                    <a:pt x="1668" y="3276"/>
                    <a:pt x="1528" y="3094"/>
                    <a:pt x="1429" y="2867"/>
                  </a:cubicBezTo>
                  <a:cubicBezTo>
                    <a:pt x="1305" y="2582"/>
                    <a:pt x="1195" y="2289"/>
                    <a:pt x="1078" y="2001"/>
                  </a:cubicBezTo>
                  <a:cubicBezTo>
                    <a:pt x="958" y="1699"/>
                    <a:pt x="836" y="1398"/>
                    <a:pt x="715" y="1097"/>
                  </a:cubicBezTo>
                  <a:lnTo>
                    <a:pt x="309" y="87"/>
                  </a:lnTo>
                  <a:cubicBezTo>
                    <a:pt x="284" y="26"/>
                    <a:pt x="235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6"/>
            <p:cNvSpPr/>
            <p:nvPr/>
          </p:nvSpPr>
          <p:spPr>
            <a:xfrm>
              <a:off x="824923" y="852491"/>
              <a:ext cx="68589" cy="142138"/>
            </a:xfrm>
            <a:custGeom>
              <a:avLst/>
              <a:gdLst/>
              <a:ahLst/>
              <a:cxnLst/>
              <a:rect l="l" t="t" r="r" b="b"/>
              <a:pathLst>
                <a:path w="1286" h="2665" extrusionOk="0">
                  <a:moveTo>
                    <a:pt x="185" y="1"/>
                  </a:moveTo>
                  <a:cubicBezTo>
                    <a:pt x="95" y="1"/>
                    <a:pt x="1" y="83"/>
                    <a:pt x="44" y="192"/>
                  </a:cubicBezTo>
                  <a:lnTo>
                    <a:pt x="978" y="2577"/>
                  </a:lnTo>
                  <a:cubicBezTo>
                    <a:pt x="1001" y="2639"/>
                    <a:pt x="1051" y="2665"/>
                    <a:pt x="1102" y="2665"/>
                  </a:cubicBezTo>
                  <a:cubicBezTo>
                    <a:pt x="1192" y="2665"/>
                    <a:pt x="1285" y="2583"/>
                    <a:pt x="1242" y="2473"/>
                  </a:cubicBezTo>
                  <a:lnTo>
                    <a:pt x="308" y="88"/>
                  </a:lnTo>
                  <a:cubicBezTo>
                    <a:pt x="285" y="27"/>
                    <a:pt x="235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6"/>
            <p:cNvSpPr/>
            <p:nvPr/>
          </p:nvSpPr>
          <p:spPr>
            <a:xfrm>
              <a:off x="891804" y="1018521"/>
              <a:ext cx="33761" cy="57495"/>
            </a:xfrm>
            <a:custGeom>
              <a:avLst/>
              <a:gdLst/>
              <a:ahLst/>
              <a:cxnLst/>
              <a:rect l="l" t="t" r="r" b="b"/>
              <a:pathLst>
                <a:path w="633" h="1078" extrusionOk="0">
                  <a:moveTo>
                    <a:pt x="159" y="0"/>
                  </a:moveTo>
                  <a:cubicBezTo>
                    <a:pt x="143" y="0"/>
                    <a:pt x="126" y="3"/>
                    <a:pt x="110" y="10"/>
                  </a:cubicBezTo>
                  <a:cubicBezTo>
                    <a:pt x="41" y="42"/>
                    <a:pt x="0" y="120"/>
                    <a:pt x="30" y="194"/>
                  </a:cubicBezTo>
                  <a:lnTo>
                    <a:pt x="341" y="987"/>
                  </a:lnTo>
                  <a:cubicBezTo>
                    <a:pt x="361" y="1040"/>
                    <a:pt x="418" y="1078"/>
                    <a:pt x="476" y="1078"/>
                  </a:cubicBezTo>
                  <a:cubicBezTo>
                    <a:pt x="492" y="1078"/>
                    <a:pt x="509" y="1075"/>
                    <a:pt x="525" y="1068"/>
                  </a:cubicBezTo>
                  <a:cubicBezTo>
                    <a:pt x="594" y="1036"/>
                    <a:pt x="633" y="958"/>
                    <a:pt x="605" y="884"/>
                  </a:cubicBezTo>
                  <a:lnTo>
                    <a:pt x="294" y="92"/>
                  </a:lnTo>
                  <a:cubicBezTo>
                    <a:pt x="274" y="38"/>
                    <a:pt x="217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0" name="Google Shape;2160;p36"/>
          <p:cNvSpPr/>
          <p:nvPr/>
        </p:nvSpPr>
        <p:spPr>
          <a:xfrm>
            <a:off x="7771066" y="85998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Thành viên </a:t>
            </a:r>
            <a:r>
              <a:rPr lang="en">
                <a:highlight>
                  <a:schemeClr val="dk2"/>
                </a:highlight>
              </a:rPr>
              <a:t>Nhóm 08</a:t>
            </a:r>
            <a:endParaRPr>
              <a:highlight>
                <a:schemeClr val="dk2"/>
              </a:highlight>
            </a:endParaRPr>
          </a:p>
        </p:txBody>
      </p:sp>
      <p:graphicFrame>
        <p:nvGraphicFramePr>
          <p:cNvPr id="2163" name="Google Shape;2163;p36"/>
          <p:cNvGraphicFramePr/>
          <p:nvPr>
            <p:extLst>
              <p:ext uri="{D42A27DB-BD31-4B8C-83A1-F6EECF244321}">
                <p14:modId xmlns:p14="http://schemas.microsoft.com/office/powerpoint/2010/main" val="3417527716"/>
              </p:ext>
            </p:extLst>
          </p:nvPr>
        </p:nvGraphicFramePr>
        <p:xfrm>
          <a:off x="967796" y="1767225"/>
          <a:ext cx="6474219" cy="1446100"/>
        </p:xfrm>
        <a:graphic>
          <a:graphicData uri="http://schemas.openxmlformats.org/drawingml/2006/table">
            <a:tbl>
              <a:tblPr>
                <a:noFill/>
                <a:tableStyleId>{4A6CE037-60A7-4ECE-9DB9-9CF910C3D145}</a:tableStyleId>
              </a:tblPr>
              <a:tblGrid>
                <a:gridCol w="1953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0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19110031</a:t>
                      </a:r>
                      <a:endParaRPr sz="1400" b="1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 b="1" dirty="0" err="1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Nguyễn</a:t>
                      </a:r>
                      <a:r>
                        <a:rPr lang="en" sz="1600" b="1" dirty="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 </a:t>
                      </a:r>
                      <a:r>
                        <a:rPr lang="en" sz="1600" b="1" dirty="0" err="1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Hoàng</a:t>
                      </a:r>
                      <a:r>
                        <a:rPr lang="en" sz="1600" b="1" dirty="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 </a:t>
                      </a:r>
                      <a:r>
                        <a:rPr lang="en" sz="1600" b="1" dirty="0" err="1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Nhật</a:t>
                      </a:r>
                      <a:r>
                        <a:rPr lang="en" sz="1600" b="1" dirty="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 (</a:t>
                      </a:r>
                      <a:r>
                        <a:rPr lang="en" sz="1600" b="1" dirty="0" err="1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FrontEnd</a:t>
                      </a:r>
                      <a:r>
                        <a:rPr lang="en" sz="1600" b="1" dirty="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 - Web)</a:t>
                      </a:r>
                      <a:endParaRPr sz="1600" b="1" dirty="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19110262</a:t>
                      </a:r>
                      <a:endParaRPr sz="1400" b="1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 b="1" dirty="0" err="1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Hồ</a:t>
                      </a:r>
                      <a:r>
                        <a:rPr lang="en" sz="1600" b="1" dirty="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 </a:t>
                      </a:r>
                      <a:r>
                        <a:rPr lang="en" sz="1600" b="1" dirty="0" err="1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Hoài</a:t>
                      </a:r>
                      <a:r>
                        <a:rPr lang="en" sz="1600" b="1" dirty="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 </a:t>
                      </a:r>
                      <a:r>
                        <a:rPr lang="en" sz="1600" b="1" dirty="0" err="1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Phong</a:t>
                      </a:r>
                      <a:r>
                        <a:rPr lang="en" sz="1600" b="1" dirty="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 (</a:t>
                      </a:r>
                      <a:r>
                        <a:rPr lang="en" sz="1600" b="1" dirty="0" err="1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BackEnd</a:t>
                      </a:r>
                      <a:r>
                        <a:rPr lang="en" sz="1600" b="1" dirty="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)</a:t>
                      </a:r>
                      <a:endParaRPr sz="1600" b="1" dirty="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19110276</a:t>
                      </a:r>
                      <a:endParaRPr sz="1400" b="1" dirty="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Phan Thanh Sang (</a:t>
                      </a:r>
                      <a:r>
                        <a:rPr lang="en" sz="1600" b="1" dirty="0" err="1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FrontEnd</a:t>
                      </a:r>
                      <a:r>
                        <a:rPr lang="en" sz="1600" b="1" dirty="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 – Mobile)</a:t>
                      </a:r>
                      <a:endParaRPr sz="1600" b="1" dirty="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19110008</a:t>
                      </a:r>
                      <a:endParaRPr sz="1400" b="1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 b="1" dirty="0" err="1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Bùi</a:t>
                      </a:r>
                      <a:r>
                        <a:rPr lang="en" sz="1600" b="1" dirty="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 </a:t>
                      </a:r>
                      <a:r>
                        <a:rPr lang="en" sz="1600" b="1" dirty="0" err="1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Công</a:t>
                      </a:r>
                      <a:r>
                        <a:rPr lang="en" sz="1600" b="1" dirty="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 </a:t>
                      </a:r>
                      <a:r>
                        <a:rPr lang="en" sz="1600" b="1" dirty="0" err="1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Danh</a:t>
                      </a:r>
                      <a:r>
                        <a:rPr lang="en" sz="1600" b="1" dirty="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 (</a:t>
                      </a:r>
                      <a:r>
                        <a:rPr lang="en" sz="1600" b="1" dirty="0" err="1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BackEnd</a:t>
                      </a:r>
                      <a:r>
                        <a:rPr lang="en" sz="1600" b="1" dirty="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)</a:t>
                      </a:r>
                      <a:endParaRPr sz="1600" b="1" dirty="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66" name="Google Shape;2166;p36"/>
          <p:cNvSpPr/>
          <p:nvPr/>
        </p:nvSpPr>
        <p:spPr>
          <a:xfrm>
            <a:off x="609516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rgbClr val="FC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177;p37">
            <a:extLst>
              <a:ext uri="{FF2B5EF4-FFF2-40B4-BE49-F238E27FC236}">
                <a16:creationId xmlns:a16="http://schemas.microsoft.com/office/drawing/2014/main" id="{410FAFCE-6FC3-AEA6-2265-C2EDA3E4978A}"/>
              </a:ext>
            </a:extLst>
          </p:cNvPr>
          <p:cNvSpPr txBox="1">
            <a:spLocks noGrp="1"/>
          </p:cNvSpPr>
          <p:nvPr/>
        </p:nvSpPr>
        <p:spPr>
          <a:xfrm>
            <a:off x="8290517" y="4382272"/>
            <a:ext cx="459947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</a:t>
            </a:r>
            <a:endParaRPr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39"/>
          <p:cNvSpPr/>
          <p:nvPr/>
        </p:nvSpPr>
        <p:spPr>
          <a:xfrm>
            <a:off x="767956" y="504048"/>
            <a:ext cx="724401" cy="632989"/>
          </a:xfrm>
          <a:custGeom>
            <a:avLst/>
            <a:gdLst/>
            <a:ahLst/>
            <a:cxnLst/>
            <a:rect l="l" t="t" r="r" b="b"/>
            <a:pathLst>
              <a:path w="21493" h="19814" extrusionOk="0">
                <a:moveTo>
                  <a:pt x="15473" y="1"/>
                </a:moveTo>
                <a:cubicBezTo>
                  <a:pt x="14968" y="1"/>
                  <a:pt x="14459" y="79"/>
                  <a:pt x="13954" y="241"/>
                </a:cubicBezTo>
                <a:cubicBezTo>
                  <a:pt x="12920" y="574"/>
                  <a:pt x="11997" y="1152"/>
                  <a:pt x="11015" y="1600"/>
                </a:cubicBezTo>
                <a:cubicBezTo>
                  <a:pt x="10454" y="1816"/>
                  <a:pt x="9874" y="1951"/>
                  <a:pt x="9279" y="2041"/>
                </a:cubicBezTo>
                <a:cubicBezTo>
                  <a:pt x="7450" y="2261"/>
                  <a:pt x="5580" y="2270"/>
                  <a:pt x="3913" y="3160"/>
                </a:cubicBezTo>
                <a:cubicBezTo>
                  <a:pt x="2185" y="4081"/>
                  <a:pt x="1007" y="5885"/>
                  <a:pt x="489" y="7735"/>
                </a:cubicBezTo>
                <a:cubicBezTo>
                  <a:pt x="0" y="9482"/>
                  <a:pt x="46" y="11457"/>
                  <a:pt x="684" y="13160"/>
                </a:cubicBezTo>
                <a:cubicBezTo>
                  <a:pt x="746" y="13326"/>
                  <a:pt x="814" y="13489"/>
                  <a:pt x="884" y="13650"/>
                </a:cubicBezTo>
                <a:cubicBezTo>
                  <a:pt x="1462" y="15173"/>
                  <a:pt x="2479" y="16548"/>
                  <a:pt x="3737" y="17553"/>
                </a:cubicBezTo>
                <a:cubicBezTo>
                  <a:pt x="5549" y="18999"/>
                  <a:pt x="7723" y="19800"/>
                  <a:pt x="10051" y="19814"/>
                </a:cubicBezTo>
                <a:cubicBezTo>
                  <a:pt x="10073" y="19814"/>
                  <a:pt x="10095" y="19814"/>
                  <a:pt x="10117" y="19814"/>
                </a:cubicBezTo>
                <a:cubicBezTo>
                  <a:pt x="14792" y="19814"/>
                  <a:pt x="19404" y="16777"/>
                  <a:pt x="20856" y="12270"/>
                </a:cubicBezTo>
                <a:cubicBezTo>
                  <a:pt x="21260" y="11015"/>
                  <a:pt x="21492" y="9633"/>
                  <a:pt x="21473" y="8313"/>
                </a:cubicBezTo>
                <a:cubicBezTo>
                  <a:pt x="21467" y="7987"/>
                  <a:pt x="21444" y="7655"/>
                  <a:pt x="21403" y="7328"/>
                </a:cubicBezTo>
                <a:cubicBezTo>
                  <a:pt x="21340" y="6580"/>
                  <a:pt x="21207" y="5839"/>
                  <a:pt x="21005" y="5121"/>
                </a:cubicBezTo>
                <a:cubicBezTo>
                  <a:pt x="20971" y="5001"/>
                  <a:pt x="20934" y="4880"/>
                  <a:pt x="20895" y="4762"/>
                </a:cubicBezTo>
                <a:cubicBezTo>
                  <a:pt x="20727" y="3980"/>
                  <a:pt x="20448" y="3227"/>
                  <a:pt x="19991" y="2559"/>
                </a:cubicBezTo>
                <a:cubicBezTo>
                  <a:pt x="19406" y="1707"/>
                  <a:pt x="18634" y="936"/>
                  <a:pt x="17682" y="500"/>
                </a:cubicBezTo>
                <a:cubicBezTo>
                  <a:pt x="16971" y="174"/>
                  <a:pt x="16226" y="1"/>
                  <a:pt x="154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5" name="Google Shape;2255;p39"/>
          <p:cNvSpPr txBox="1">
            <a:spLocks noGrp="1"/>
          </p:cNvSpPr>
          <p:nvPr>
            <p:ph type="title" idx="2"/>
          </p:nvPr>
        </p:nvSpPr>
        <p:spPr>
          <a:xfrm>
            <a:off x="712309" y="598593"/>
            <a:ext cx="960581" cy="504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06</a:t>
            </a:r>
            <a:endParaRPr sz="3600" dirty="0"/>
          </a:p>
        </p:txBody>
      </p:sp>
      <p:sp>
        <p:nvSpPr>
          <p:cNvPr id="2273" name="Google Shape;2273;p39"/>
          <p:cNvSpPr/>
          <p:nvPr/>
        </p:nvSpPr>
        <p:spPr>
          <a:xfrm>
            <a:off x="8" y="-7"/>
            <a:ext cx="1190838" cy="333300"/>
          </a:xfrm>
          <a:custGeom>
            <a:avLst/>
            <a:gdLst/>
            <a:ahLst/>
            <a:cxnLst/>
            <a:rect l="l" t="t" r="r" b="b"/>
            <a:pathLst>
              <a:path w="13056" h="3654" extrusionOk="0">
                <a:moveTo>
                  <a:pt x="12825" y="0"/>
                </a:moveTo>
                <a:cubicBezTo>
                  <a:pt x="12738" y="0"/>
                  <a:pt x="12656" y="56"/>
                  <a:pt x="12627" y="144"/>
                </a:cubicBezTo>
                <a:cubicBezTo>
                  <a:pt x="12627" y="146"/>
                  <a:pt x="12522" y="458"/>
                  <a:pt x="12244" y="880"/>
                </a:cubicBezTo>
                <a:cubicBezTo>
                  <a:pt x="12180" y="974"/>
                  <a:pt x="12207" y="1103"/>
                  <a:pt x="12301" y="1165"/>
                </a:cubicBezTo>
                <a:cubicBezTo>
                  <a:pt x="12336" y="1190"/>
                  <a:pt x="12377" y="1201"/>
                  <a:pt x="12416" y="1201"/>
                </a:cubicBezTo>
                <a:cubicBezTo>
                  <a:pt x="12483" y="1201"/>
                  <a:pt x="12549" y="1169"/>
                  <a:pt x="12588" y="1108"/>
                </a:cubicBezTo>
                <a:cubicBezTo>
                  <a:pt x="12902" y="635"/>
                  <a:pt x="13017" y="284"/>
                  <a:pt x="13020" y="270"/>
                </a:cubicBezTo>
                <a:cubicBezTo>
                  <a:pt x="13056" y="162"/>
                  <a:pt x="12996" y="45"/>
                  <a:pt x="12888" y="10"/>
                </a:cubicBezTo>
                <a:cubicBezTo>
                  <a:pt x="12867" y="3"/>
                  <a:pt x="12846" y="0"/>
                  <a:pt x="12825" y="0"/>
                </a:cubicBezTo>
                <a:close/>
                <a:moveTo>
                  <a:pt x="238" y="806"/>
                </a:moveTo>
                <a:cubicBezTo>
                  <a:pt x="169" y="806"/>
                  <a:pt x="102" y="840"/>
                  <a:pt x="63" y="903"/>
                </a:cubicBezTo>
                <a:cubicBezTo>
                  <a:pt x="1" y="999"/>
                  <a:pt x="29" y="1126"/>
                  <a:pt x="127" y="1188"/>
                </a:cubicBezTo>
                <a:cubicBezTo>
                  <a:pt x="128" y="1188"/>
                  <a:pt x="180" y="1222"/>
                  <a:pt x="276" y="1279"/>
                </a:cubicBezTo>
                <a:cubicBezTo>
                  <a:pt x="309" y="1298"/>
                  <a:pt x="345" y="1309"/>
                  <a:pt x="382" y="1309"/>
                </a:cubicBezTo>
                <a:cubicBezTo>
                  <a:pt x="451" y="1309"/>
                  <a:pt x="520" y="1273"/>
                  <a:pt x="559" y="1208"/>
                </a:cubicBezTo>
                <a:cubicBezTo>
                  <a:pt x="618" y="1110"/>
                  <a:pt x="586" y="983"/>
                  <a:pt x="488" y="924"/>
                </a:cubicBezTo>
                <a:cubicBezTo>
                  <a:pt x="398" y="869"/>
                  <a:pt x="348" y="839"/>
                  <a:pt x="348" y="837"/>
                </a:cubicBezTo>
                <a:cubicBezTo>
                  <a:pt x="314" y="816"/>
                  <a:pt x="275" y="806"/>
                  <a:pt x="238" y="806"/>
                </a:cubicBezTo>
                <a:close/>
                <a:moveTo>
                  <a:pt x="1155" y="1332"/>
                </a:moveTo>
                <a:cubicBezTo>
                  <a:pt x="1082" y="1332"/>
                  <a:pt x="1010" y="1372"/>
                  <a:pt x="972" y="1442"/>
                </a:cubicBezTo>
                <a:cubicBezTo>
                  <a:pt x="919" y="1541"/>
                  <a:pt x="956" y="1667"/>
                  <a:pt x="1057" y="1720"/>
                </a:cubicBezTo>
                <a:cubicBezTo>
                  <a:pt x="1319" y="1860"/>
                  <a:pt x="1587" y="1998"/>
                  <a:pt x="1856" y="2127"/>
                </a:cubicBezTo>
                <a:cubicBezTo>
                  <a:pt x="1885" y="2142"/>
                  <a:pt x="1916" y="2147"/>
                  <a:pt x="1947" y="2147"/>
                </a:cubicBezTo>
                <a:cubicBezTo>
                  <a:pt x="2023" y="2147"/>
                  <a:pt x="2097" y="2104"/>
                  <a:pt x="2133" y="2030"/>
                </a:cubicBezTo>
                <a:cubicBezTo>
                  <a:pt x="2182" y="1927"/>
                  <a:pt x="2138" y="1805"/>
                  <a:pt x="2035" y="1755"/>
                </a:cubicBezTo>
                <a:cubicBezTo>
                  <a:pt x="1773" y="1628"/>
                  <a:pt x="1509" y="1493"/>
                  <a:pt x="1252" y="1357"/>
                </a:cubicBezTo>
                <a:cubicBezTo>
                  <a:pt x="1221" y="1340"/>
                  <a:pt x="1188" y="1332"/>
                  <a:pt x="1155" y="1332"/>
                </a:cubicBezTo>
                <a:close/>
                <a:moveTo>
                  <a:pt x="11860" y="1477"/>
                </a:moveTo>
                <a:cubicBezTo>
                  <a:pt x="11806" y="1477"/>
                  <a:pt x="11752" y="1497"/>
                  <a:pt x="11713" y="1539"/>
                </a:cubicBezTo>
                <a:cubicBezTo>
                  <a:pt x="11518" y="1741"/>
                  <a:pt x="11303" y="1931"/>
                  <a:pt x="11073" y="2099"/>
                </a:cubicBezTo>
                <a:cubicBezTo>
                  <a:pt x="10981" y="2168"/>
                  <a:pt x="10961" y="2298"/>
                  <a:pt x="11029" y="2390"/>
                </a:cubicBezTo>
                <a:cubicBezTo>
                  <a:pt x="11069" y="2445"/>
                  <a:pt x="11131" y="2473"/>
                  <a:pt x="11195" y="2473"/>
                </a:cubicBezTo>
                <a:cubicBezTo>
                  <a:pt x="11238" y="2473"/>
                  <a:pt x="11280" y="2461"/>
                  <a:pt x="11317" y="2432"/>
                </a:cubicBezTo>
                <a:cubicBezTo>
                  <a:pt x="11567" y="2250"/>
                  <a:pt x="11799" y="2046"/>
                  <a:pt x="12010" y="1826"/>
                </a:cubicBezTo>
                <a:cubicBezTo>
                  <a:pt x="12088" y="1745"/>
                  <a:pt x="12087" y="1614"/>
                  <a:pt x="12005" y="1534"/>
                </a:cubicBezTo>
                <a:cubicBezTo>
                  <a:pt x="11964" y="1496"/>
                  <a:pt x="11912" y="1477"/>
                  <a:pt x="11860" y="1477"/>
                </a:cubicBezTo>
                <a:close/>
                <a:moveTo>
                  <a:pt x="2752" y="2103"/>
                </a:moveTo>
                <a:cubicBezTo>
                  <a:pt x="2672" y="2103"/>
                  <a:pt x="2596" y="2150"/>
                  <a:pt x="2563" y="2228"/>
                </a:cubicBezTo>
                <a:cubicBezTo>
                  <a:pt x="2517" y="2333"/>
                  <a:pt x="2567" y="2453"/>
                  <a:pt x="2671" y="2500"/>
                </a:cubicBezTo>
                <a:cubicBezTo>
                  <a:pt x="2950" y="2620"/>
                  <a:pt x="3230" y="2732"/>
                  <a:pt x="3503" y="2834"/>
                </a:cubicBezTo>
                <a:cubicBezTo>
                  <a:pt x="3527" y="2843"/>
                  <a:pt x="3550" y="2849"/>
                  <a:pt x="3575" y="2849"/>
                </a:cubicBezTo>
                <a:cubicBezTo>
                  <a:pt x="3658" y="2849"/>
                  <a:pt x="3738" y="2797"/>
                  <a:pt x="3768" y="2714"/>
                </a:cubicBezTo>
                <a:cubicBezTo>
                  <a:pt x="3809" y="2608"/>
                  <a:pt x="3754" y="2489"/>
                  <a:pt x="3648" y="2448"/>
                </a:cubicBezTo>
                <a:cubicBezTo>
                  <a:pt x="3382" y="2347"/>
                  <a:pt x="3107" y="2237"/>
                  <a:pt x="2834" y="2120"/>
                </a:cubicBezTo>
                <a:cubicBezTo>
                  <a:pt x="2807" y="2108"/>
                  <a:pt x="2779" y="2103"/>
                  <a:pt x="2752" y="2103"/>
                </a:cubicBezTo>
                <a:close/>
                <a:moveTo>
                  <a:pt x="10443" y="2526"/>
                </a:moveTo>
                <a:cubicBezTo>
                  <a:pt x="10411" y="2526"/>
                  <a:pt x="10378" y="2533"/>
                  <a:pt x="10348" y="2549"/>
                </a:cubicBezTo>
                <a:cubicBezTo>
                  <a:pt x="10100" y="2677"/>
                  <a:pt x="9836" y="2790"/>
                  <a:pt x="9563" y="2886"/>
                </a:cubicBezTo>
                <a:cubicBezTo>
                  <a:pt x="9455" y="2923"/>
                  <a:pt x="9398" y="3042"/>
                  <a:pt x="9435" y="3150"/>
                </a:cubicBezTo>
                <a:cubicBezTo>
                  <a:pt x="9464" y="3235"/>
                  <a:pt x="9545" y="3288"/>
                  <a:pt x="9630" y="3288"/>
                </a:cubicBezTo>
                <a:cubicBezTo>
                  <a:pt x="9653" y="3288"/>
                  <a:pt x="9676" y="3285"/>
                  <a:pt x="9698" y="3276"/>
                </a:cubicBezTo>
                <a:cubicBezTo>
                  <a:pt x="9990" y="3175"/>
                  <a:pt x="10274" y="3054"/>
                  <a:pt x="10538" y="2916"/>
                </a:cubicBezTo>
                <a:cubicBezTo>
                  <a:pt x="10640" y="2865"/>
                  <a:pt x="10679" y="2739"/>
                  <a:pt x="10626" y="2638"/>
                </a:cubicBezTo>
                <a:cubicBezTo>
                  <a:pt x="10590" y="2567"/>
                  <a:pt x="10518" y="2526"/>
                  <a:pt x="10443" y="2526"/>
                </a:cubicBezTo>
                <a:close/>
                <a:moveTo>
                  <a:pt x="4414" y="2724"/>
                </a:moveTo>
                <a:cubicBezTo>
                  <a:pt x="4326" y="2724"/>
                  <a:pt x="4244" y="2781"/>
                  <a:pt x="4217" y="2870"/>
                </a:cubicBezTo>
                <a:cubicBezTo>
                  <a:pt x="4181" y="2978"/>
                  <a:pt x="4243" y="3095"/>
                  <a:pt x="4351" y="3129"/>
                </a:cubicBezTo>
                <a:cubicBezTo>
                  <a:pt x="4646" y="3221"/>
                  <a:pt x="4936" y="3302"/>
                  <a:pt x="5218" y="3371"/>
                </a:cubicBezTo>
                <a:cubicBezTo>
                  <a:pt x="5234" y="3375"/>
                  <a:pt x="5252" y="3377"/>
                  <a:pt x="5268" y="3377"/>
                </a:cubicBezTo>
                <a:cubicBezTo>
                  <a:pt x="5360" y="3377"/>
                  <a:pt x="5445" y="3315"/>
                  <a:pt x="5468" y="3219"/>
                </a:cubicBezTo>
                <a:cubicBezTo>
                  <a:pt x="5494" y="3109"/>
                  <a:pt x="5427" y="2998"/>
                  <a:pt x="5315" y="2969"/>
                </a:cubicBezTo>
                <a:cubicBezTo>
                  <a:pt x="5044" y="2904"/>
                  <a:pt x="4761" y="2824"/>
                  <a:pt x="4475" y="2733"/>
                </a:cubicBezTo>
                <a:cubicBezTo>
                  <a:pt x="4455" y="2727"/>
                  <a:pt x="4435" y="2724"/>
                  <a:pt x="4414" y="2724"/>
                </a:cubicBezTo>
                <a:close/>
                <a:moveTo>
                  <a:pt x="8778" y="3111"/>
                </a:moveTo>
                <a:cubicBezTo>
                  <a:pt x="8764" y="3111"/>
                  <a:pt x="8749" y="3113"/>
                  <a:pt x="8734" y="3116"/>
                </a:cubicBezTo>
                <a:cubicBezTo>
                  <a:pt x="8633" y="3138"/>
                  <a:pt x="8530" y="3157"/>
                  <a:pt x="8425" y="3175"/>
                </a:cubicBezTo>
                <a:cubicBezTo>
                  <a:pt x="8253" y="3205"/>
                  <a:pt x="8071" y="3226"/>
                  <a:pt x="7887" y="3239"/>
                </a:cubicBezTo>
                <a:cubicBezTo>
                  <a:pt x="7773" y="3247"/>
                  <a:pt x="7688" y="3345"/>
                  <a:pt x="7695" y="3460"/>
                </a:cubicBezTo>
                <a:cubicBezTo>
                  <a:pt x="7702" y="3568"/>
                  <a:pt x="7795" y="3651"/>
                  <a:pt x="7901" y="3651"/>
                </a:cubicBezTo>
                <a:lnTo>
                  <a:pt x="7915" y="3651"/>
                </a:lnTo>
                <a:cubicBezTo>
                  <a:pt x="8113" y="3637"/>
                  <a:pt x="8308" y="3614"/>
                  <a:pt x="8494" y="3582"/>
                </a:cubicBezTo>
                <a:cubicBezTo>
                  <a:pt x="8604" y="3565"/>
                  <a:pt x="8714" y="3543"/>
                  <a:pt x="8821" y="3520"/>
                </a:cubicBezTo>
                <a:cubicBezTo>
                  <a:pt x="8932" y="3497"/>
                  <a:pt x="9003" y="3387"/>
                  <a:pt x="8980" y="3276"/>
                </a:cubicBezTo>
                <a:cubicBezTo>
                  <a:pt x="8959" y="3179"/>
                  <a:pt x="8874" y="3111"/>
                  <a:pt x="8778" y="3111"/>
                </a:cubicBezTo>
                <a:close/>
                <a:moveTo>
                  <a:pt x="6135" y="3142"/>
                </a:moveTo>
                <a:cubicBezTo>
                  <a:pt x="6035" y="3142"/>
                  <a:pt x="5948" y="3215"/>
                  <a:pt x="5932" y="3315"/>
                </a:cubicBezTo>
                <a:cubicBezTo>
                  <a:pt x="5914" y="3428"/>
                  <a:pt x="5991" y="3534"/>
                  <a:pt x="6104" y="3552"/>
                </a:cubicBezTo>
                <a:cubicBezTo>
                  <a:pt x="6412" y="3602"/>
                  <a:pt x="6715" y="3635"/>
                  <a:pt x="7004" y="3653"/>
                </a:cubicBezTo>
                <a:lnTo>
                  <a:pt x="7017" y="3653"/>
                </a:lnTo>
                <a:cubicBezTo>
                  <a:pt x="7125" y="3653"/>
                  <a:pt x="7215" y="3570"/>
                  <a:pt x="7222" y="3460"/>
                </a:cubicBezTo>
                <a:cubicBezTo>
                  <a:pt x="7229" y="3345"/>
                  <a:pt x="7142" y="3247"/>
                  <a:pt x="7029" y="3240"/>
                </a:cubicBezTo>
                <a:cubicBezTo>
                  <a:pt x="6753" y="3224"/>
                  <a:pt x="6464" y="3192"/>
                  <a:pt x="6170" y="3145"/>
                </a:cubicBezTo>
                <a:cubicBezTo>
                  <a:pt x="6158" y="3143"/>
                  <a:pt x="6146" y="3142"/>
                  <a:pt x="6135" y="314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E61CAE5-D911-CDFB-BAF6-602505D8D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1192" y="931500"/>
            <a:ext cx="3280499" cy="3280499"/>
          </a:xfrm>
          <a:prstGeom prst="rect">
            <a:avLst/>
          </a:prstGeom>
        </p:spPr>
      </p:pic>
      <p:sp>
        <p:nvSpPr>
          <p:cNvPr id="4" name="Google Shape;2177;p37">
            <a:extLst>
              <a:ext uri="{FF2B5EF4-FFF2-40B4-BE49-F238E27FC236}">
                <a16:creationId xmlns:a16="http://schemas.microsoft.com/office/drawing/2014/main" id="{F5E20E8D-1FFC-26D7-F86E-7CFAF7C7B917}"/>
              </a:ext>
            </a:extLst>
          </p:cNvPr>
          <p:cNvSpPr txBox="1">
            <a:spLocks noGrp="1"/>
          </p:cNvSpPr>
          <p:nvPr/>
        </p:nvSpPr>
        <p:spPr>
          <a:xfrm>
            <a:off x="7953614" y="4211999"/>
            <a:ext cx="544089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19</a:t>
            </a:r>
            <a:endParaRPr sz="2800" dirty="0"/>
          </a:p>
        </p:txBody>
      </p:sp>
      <p:sp>
        <p:nvSpPr>
          <p:cNvPr id="8" name="Google Shape;2254;p39">
            <a:extLst>
              <a:ext uri="{FF2B5EF4-FFF2-40B4-BE49-F238E27FC236}">
                <a16:creationId xmlns:a16="http://schemas.microsoft.com/office/drawing/2014/main" id="{6DE20B45-298E-894E-A2E9-38FA3A71C9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2357" y="557054"/>
            <a:ext cx="5075420" cy="150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err="1"/>
              <a:t>FrontEnd</a:t>
            </a:r>
            <a:r>
              <a:rPr lang="en" sz="4000" dirty="0"/>
              <a:t> - Mobile</a:t>
            </a:r>
            <a:br>
              <a:rPr lang="en" sz="4000" dirty="0"/>
            </a:br>
            <a:endParaRPr sz="4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002A21-C14D-9746-9752-CC3EE84DE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625" y="1289772"/>
            <a:ext cx="1516662" cy="33703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13091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3732;p69">
            <a:extLst>
              <a:ext uri="{FF2B5EF4-FFF2-40B4-BE49-F238E27FC236}">
                <a16:creationId xmlns:a16="http://schemas.microsoft.com/office/drawing/2014/main" id="{87840F96-C165-E191-70ED-14131E7ECC12}"/>
              </a:ext>
            </a:extLst>
          </p:cNvPr>
          <p:cNvSpPr txBox="1">
            <a:spLocks noGrp="1"/>
          </p:cNvSpPr>
          <p:nvPr/>
        </p:nvSpPr>
        <p:spPr>
          <a:xfrm>
            <a:off x="2493037" y="1746743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arela Round"/>
              <a:buNone/>
              <a:defRPr sz="7200" b="1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713" name="Google Shape;3733;p69">
            <a:extLst>
              <a:ext uri="{FF2B5EF4-FFF2-40B4-BE49-F238E27FC236}">
                <a16:creationId xmlns:a16="http://schemas.microsoft.com/office/drawing/2014/main" id="{426AA5EB-6884-EFBE-790F-47EFDFF9FE35}"/>
              </a:ext>
            </a:extLst>
          </p:cNvPr>
          <p:cNvSpPr txBox="1">
            <a:spLocks noGrp="1"/>
          </p:cNvSpPr>
          <p:nvPr/>
        </p:nvSpPr>
        <p:spPr>
          <a:xfrm>
            <a:off x="2346353" y="1918117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None/>
              <a:defRPr sz="14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None/>
              <a:defRPr sz="14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None/>
              <a:defRPr sz="14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None/>
              <a:defRPr sz="14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None/>
              <a:defRPr sz="14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None/>
              <a:defRPr sz="14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None/>
              <a:defRPr sz="14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None/>
              <a:defRPr sz="14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None/>
              <a:defRPr sz="14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4" name="Google Shape;3735;p69">
            <a:extLst>
              <a:ext uri="{FF2B5EF4-FFF2-40B4-BE49-F238E27FC236}">
                <a16:creationId xmlns:a16="http://schemas.microsoft.com/office/drawing/2014/main" id="{5E5D39FB-A962-129B-F028-EF08405CD9A7}"/>
              </a:ext>
            </a:extLst>
          </p:cNvPr>
          <p:cNvGrpSpPr/>
          <p:nvPr/>
        </p:nvGrpSpPr>
        <p:grpSpPr>
          <a:xfrm>
            <a:off x="7153113" y="1345223"/>
            <a:ext cx="1671196" cy="2265062"/>
            <a:chOff x="2522614" y="409334"/>
            <a:chExt cx="595325" cy="806847"/>
          </a:xfrm>
        </p:grpSpPr>
        <p:sp>
          <p:nvSpPr>
            <p:cNvPr id="2742" name="Google Shape;3736;p69">
              <a:extLst>
                <a:ext uri="{FF2B5EF4-FFF2-40B4-BE49-F238E27FC236}">
                  <a16:creationId xmlns:a16="http://schemas.microsoft.com/office/drawing/2014/main" id="{C2C1067C-56EC-C1C9-D921-25F83B933D0A}"/>
                </a:ext>
              </a:extLst>
            </p:cNvPr>
            <p:cNvSpPr/>
            <p:nvPr/>
          </p:nvSpPr>
          <p:spPr>
            <a:xfrm>
              <a:off x="2522614" y="1034575"/>
              <a:ext cx="273609" cy="181606"/>
            </a:xfrm>
            <a:custGeom>
              <a:avLst/>
              <a:gdLst/>
              <a:ahLst/>
              <a:cxnLst/>
              <a:rect l="l" t="t" r="r" b="b"/>
              <a:pathLst>
                <a:path w="5130" h="3405" extrusionOk="0">
                  <a:moveTo>
                    <a:pt x="701" y="1"/>
                  </a:moveTo>
                  <a:cubicBezTo>
                    <a:pt x="579" y="1"/>
                    <a:pt x="456" y="57"/>
                    <a:pt x="375" y="193"/>
                  </a:cubicBezTo>
                  <a:cubicBezTo>
                    <a:pt x="79" y="682"/>
                    <a:pt x="1" y="1192"/>
                    <a:pt x="410" y="1644"/>
                  </a:cubicBezTo>
                  <a:cubicBezTo>
                    <a:pt x="800" y="2077"/>
                    <a:pt x="1378" y="2429"/>
                    <a:pt x="1879" y="2716"/>
                  </a:cubicBezTo>
                  <a:cubicBezTo>
                    <a:pt x="2405" y="3019"/>
                    <a:pt x="2985" y="3260"/>
                    <a:pt x="3587" y="3356"/>
                  </a:cubicBezTo>
                  <a:cubicBezTo>
                    <a:pt x="3744" y="3380"/>
                    <a:pt x="3913" y="3404"/>
                    <a:pt x="4080" y="3404"/>
                  </a:cubicBezTo>
                  <a:cubicBezTo>
                    <a:pt x="4223" y="3404"/>
                    <a:pt x="4364" y="3386"/>
                    <a:pt x="4493" y="3335"/>
                  </a:cubicBezTo>
                  <a:cubicBezTo>
                    <a:pt x="4798" y="3213"/>
                    <a:pt x="4883" y="2901"/>
                    <a:pt x="4998" y="2623"/>
                  </a:cubicBezTo>
                  <a:cubicBezTo>
                    <a:pt x="5130" y="2303"/>
                    <a:pt x="4850" y="2015"/>
                    <a:pt x="4598" y="2015"/>
                  </a:cubicBezTo>
                  <a:cubicBezTo>
                    <a:pt x="4480" y="2015"/>
                    <a:pt x="4369" y="2077"/>
                    <a:pt x="4307" y="2227"/>
                  </a:cubicBezTo>
                  <a:cubicBezTo>
                    <a:pt x="4233" y="2405"/>
                    <a:pt x="4233" y="2594"/>
                    <a:pt x="4031" y="2605"/>
                  </a:cubicBezTo>
                  <a:cubicBezTo>
                    <a:pt x="4013" y="2606"/>
                    <a:pt x="3995" y="2606"/>
                    <a:pt x="3976" y="2606"/>
                  </a:cubicBezTo>
                  <a:cubicBezTo>
                    <a:pt x="3782" y="2606"/>
                    <a:pt x="3574" y="2549"/>
                    <a:pt x="3391" y="2500"/>
                  </a:cubicBezTo>
                  <a:cubicBezTo>
                    <a:pt x="2996" y="2396"/>
                    <a:pt x="2627" y="2227"/>
                    <a:pt x="2273" y="2025"/>
                  </a:cubicBezTo>
                  <a:cubicBezTo>
                    <a:pt x="1932" y="1830"/>
                    <a:pt x="1608" y="1607"/>
                    <a:pt x="1300" y="1366"/>
                  </a:cubicBezTo>
                  <a:cubicBezTo>
                    <a:pt x="1186" y="1278"/>
                    <a:pt x="998" y="1164"/>
                    <a:pt x="935" y="1029"/>
                  </a:cubicBezTo>
                  <a:cubicBezTo>
                    <a:pt x="862" y="875"/>
                    <a:pt x="986" y="719"/>
                    <a:pt x="1066" y="586"/>
                  </a:cubicBezTo>
                  <a:cubicBezTo>
                    <a:pt x="1250" y="283"/>
                    <a:pt x="975" y="1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3737;p69">
              <a:extLst>
                <a:ext uri="{FF2B5EF4-FFF2-40B4-BE49-F238E27FC236}">
                  <a16:creationId xmlns:a16="http://schemas.microsoft.com/office/drawing/2014/main" id="{3DBDD805-F66E-AC56-1651-2FF60C469490}"/>
                </a:ext>
              </a:extLst>
            </p:cNvPr>
            <p:cNvSpPr/>
            <p:nvPr/>
          </p:nvSpPr>
          <p:spPr>
            <a:xfrm>
              <a:off x="2536907" y="1026362"/>
              <a:ext cx="257075" cy="157605"/>
            </a:xfrm>
            <a:custGeom>
              <a:avLst/>
              <a:gdLst/>
              <a:ahLst/>
              <a:cxnLst/>
              <a:rect l="l" t="t" r="r" b="b"/>
              <a:pathLst>
                <a:path w="4820" h="2955" extrusionOk="0">
                  <a:moveTo>
                    <a:pt x="1021" y="1"/>
                  </a:moveTo>
                  <a:cubicBezTo>
                    <a:pt x="987" y="1"/>
                    <a:pt x="955" y="6"/>
                    <a:pt x="927" y="14"/>
                  </a:cubicBezTo>
                  <a:cubicBezTo>
                    <a:pt x="888" y="11"/>
                    <a:pt x="849" y="9"/>
                    <a:pt x="810" y="9"/>
                  </a:cubicBezTo>
                  <a:cubicBezTo>
                    <a:pt x="684" y="9"/>
                    <a:pt x="564" y="28"/>
                    <a:pt x="456" y="72"/>
                  </a:cubicBezTo>
                  <a:cubicBezTo>
                    <a:pt x="39" y="242"/>
                    <a:pt x="0" y="696"/>
                    <a:pt x="277" y="1066"/>
                  </a:cubicBezTo>
                  <a:cubicBezTo>
                    <a:pt x="541" y="1419"/>
                    <a:pt x="948" y="1703"/>
                    <a:pt x="1326" y="1940"/>
                  </a:cubicBezTo>
                  <a:cubicBezTo>
                    <a:pt x="1721" y="2188"/>
                    <a:pt x="2146" y="2383"/>
                    <a:pt x="2581" y="2548"/>
                  </a:cubicBezTo>
                  <a:cubicBezTo>
                    <a:pt x="3032" y="2720"/>
                    <a:pt x="3511" y="2904"/>
                    <a:pt x="3984" y="2948"/>
                  </a:cubicBezTo>
                  <a:cubicBezTo>
                    <a:pt x="4027" y="2952"/>
                    <a:pt x="4070" y="2954"/>
                    <a:pt x="4112" y="2954"/>
                  </a:cubicBezTo>
                  <a:cubicBezTo>
                    <a:pt x="4485" y="2954"/>
                    <a:pt x="4819" y="2796"/>
                    <a:pt x="4778" y="2388"/>
                  </a:cubicBezTo>
                  <a:cubicBezTo>
                    <a:pt x="4737" y="1993"/>
                    <a:pt x="4301" y="1637"/>
                    <a:pt x="3984" y="1382"/>
                  </a:cubicBezTo>
                  <a:cubicBezTo>
                    <a:pt x="3156" y="717"/>
                    <a:pt x="2148" y="315"/>
                    <a:pt x="1147" y="21"/>
                  </a:cubicBezTo>
                  <a:cubicBezTo>
                    <a:pt x="1102" y="7"/>
                    <a:pt x="1060" y="1"/>
                    <a:pt x="1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3738;p69">
              <a:extLst>
                <a:ext uri="{FF2B5EF4-FFF2-40B4-BE49-F238E27FC236}">
                  <a16:creationId xmlns:a16="http://schemas.microsoft.com/office/drawing/2014/main" id="{8ACD5FE2-7FA7-F7B4-E2BF-5568C9812831}"/>
                </a:ext>
              </a:extLst>
            </p:cNvPr>
            <p:cNvSpPr/>
            <p:nvPr/>
          </p:nvSpPr>
          <p:spPr>
            <a:xfrm>
              <a:off x="2645497" y="409334"/>
              <a:ext cx="365025" cy="710316"/>
            </a:xfrm>
            <a:custGeom>
              <a:avLst/>
              <a:gdLst/>
              <a:ahLst/>
              <a:cxnLst/>
              <a:rect l="l" t="t" r="r" b="b"/>
              <a:pathLst>
                <a:path w="6844" h="13318" extrusionOk="0">
                  <a:moveTo>
                    <a:pt x="6323" y="1"/>
                  </a:moveTo>
                  <a:cubicBezTo>
                    <a:pt x="6185" y="1"/>
                    <a:pt x="6048" y="69"/>
                    <a:pt x="5976" y="233"/>
                  </a:cubicBezTo>
                  <a:cubicBezTo>
                    <a:pt x="4000" y="4689"/>
                    <a:pt x="2414" y="8460"/>
                    <a:pt x="156" y="12784"/>
                  </a:cubicBezTo>
                  <a:cubicBezTo>
                    <a:pt x="1" y="13082"/>
                    <a:pt x="263" y="13318"/>
                    <a:pt x="528" y="13318"/>
                  </a:cubicBezTo>
                  <a:cubicBezTo>
                    <a:pt x="668" y="13318"/>
                    <a:pt x="809" y="13252"/>
                    <a:pt x="890" y="13096"/>
                  </a:cubicBezTo>
                  <a:cubicBezTo>
                    <a:pt x="3146" y="8772"/>
                    <a:pt x="4732" y="5001"/>
                    <a:pt x="6708" y="546"/>
                  </a:cubicBezTo>
                  <a:cubicBezTo>
                    <a:pt x="6844" y="239"/>
                    <a:pt x="6581" y="1"/>
                    <a:pt x="6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3739;p69">
              <a:extLst>
                <a:ext uri="{FF2B5EF4-FFF2-40B4-BE49-F238E27FC236}">
                  <a16:creationId xmlns:a16="http://schemas.microsoft.com/office/drawing/2014/main" id="{39549D73-B757-72B0-5806-7C3CF7540BAC}"/>
                </a:ext>
              </a:extLst>
            </p:cNvPr>
            <p:cNvSpPr/>
            <p:nvPr/>
          </p:nvSpPr>
          <p:spPr>
            <a:xfrm>
              <a:off x="2536801" y="450508"/>
              <a:ext cx="516496" cy="512283"/>
            </a:xfrm>
            <a:custGeom>
              <a:avLst/>
              <a:gdLst/>
              <a:ahLst/>
              <a:cxnLst/>
              <a:rect l="l" t="t" r="r" b="b"/>
              <a:pathLst>
                <a:path w="9684" h="9605" extrusionOk="0">
                  <a:moveTo>
                    <a:pt x="4815" y="0"/>
                  </a:moveTo>
                  <a:cubicBezTo>
                    <a:pt x="4769" y="0"/>
                    <a:pt x="4725" y="1"/>
                    <a:pt x="4681" y="3"/>
                  </a:cubicBezTo>
                  <a:cubicBezTo>
                    <a:pt x="4133" y="24"/>
                    <a:pt x="3674" y="161"/>
                    <a:pt x="3026" y="363"/>
                  </a:cubicBezTo>
                  <a:cubicBezTo>
                    <a:pt x="2620" y="488"/>
                    <a:pt x="2258" y="749"/>
                    <a:pt x="1914" y="990"/>
                  </a:cubicBezTo>
                  <a:cubicBezTo>
                    <a:pt x="1746" y="1107"/>
                    <a:pt x="1537" y="1355"/>
                    <a:pt x="1455" y="1436"/>
                  </a:cubicBezTo>
                  <a:cubicBezTo>
                    <a:pt x="1301" y="1591"/>
                    <a:pt x="1133" y="1720"/>
                    <a:pt x="1007" y="1894"/>
                  </a:cubicBezTo>
                  <a:cubicBezTo>
                    <a:pt x="702" y="2319"/>
                    <a:pt x="468" y="2727"/>
                    <a:pt x="305" y="3175"/>
                  </a:cubicBezTo>
                  <a:cubicBezTo>
                    <a:pt x="201" y="3462"/>
                    <a:pt x="125" y="3765"/>
                    <a:pt x="75" y="4100"/>
                  </a:cubicBezTo>
                  <a:cubicBezTo>
                    <a:pt x="66" y="4169"/>
                    <a:pt x="57" y="4238"/>
                    <a:pt x="52" y="4307"/>
                  </a:cubicBezTo>
                  <a:cubicBezTo>
                    <a:pt x="1" y="4819"/>
                    <a:pt x="36" y="5346"/>
                    <a:pt x="153" y="5851"/>
                  </a:cubicBezTo>
                  <a:cubicBezTo>
                    <a:pt x="211" y="6109"/>
                    <a:pt x="293" y="6361"/>
                    <a:pt x="394" y="6604"/>
                  </a:cubicBezTo>
                  <a:cubicBezTo>
                    <a:pt x="713" y="7369"/>
                    <a:pt x="1209" y="7995"/>
                    <a:pt x="1861" y="8504"/>
                  </a:cubicBezTo>
                  <a:cubicBezTo>
                    <a:pt x="2085" y="8693"/>
                    <a:pt x="2324" y="8849"/>
                    <a:pt x="2579" y="8971"/>
                  </a:cubicBezTo>
                  <a:cubicBezTo>
                    <a:pt x="2749" y="9072"/>
                    <a:pt x="2926" y="9163"/>
                    <a:pt x="3111" y="9244"/>
                  </a:cubicBezTo>
                  <a:cubicBezTo>
                    <a:pt x="3454" y="9340"/>
                    <a:pt x="3800" y="9437"/>
                    <a:pt x="4142" y="9533"/>
                  </a:cubicBezTo>
                  <a:cubicBezTo>
                    <a:pt x="4174" y="9542"/>
                    <a:pt x="4206" y="9551"/>
                    <a:pt x="4238" y="9560"/>
                  </a:cubicBezTo>
                  <a:cubicBezTo>
                    <a:pt x="4455" y="9590"/>
                    <a:pt x="4670" y="9605"/>
                    <a:pt x="4884" y="9605"/>
                  </a:cubicBezTo>
                  <a:cubicBezTo>
                    <a:pt x="5477" y="9605"/>
                    <a:pt x="6055" y="9489"/>
                    <a:pt x="6619" y="9258"/>
                  </a:cubicBezTo>
                  <a:cubicBezTo>
                    <a:pt x="6756" y="9219"/>
                    <a:pt x="6972" y="9085"/>
                    <a:pt x="7096" y="9003"/>
                  </a:cubicBezTo>
                  <a:cubicBezTo>
                    <a:pt x="7146" y="8970"/>
                    <a:pt x="7181" y="8945"/>
                    <a:pt x="7190" y="8939"/>
                  </a:cubicBezTo>
                  <a:cubicBezTo>
                    <a:pt x="7364" y="8840"/>
                    <a:pt x="7583" y="8743"/>
                    <a:pt x="7752" y="8606"/>
                  </a:cubicBezTo>
                  <a:lnTo>
                    <a:pt x="8569" y="7791"/>
                  </a:lnTo>
                  <a:cubicBezTo>
                    <a:pt x="8579" y="7781"/>
                    <a:pt x="8590" y="7770"/>
                    <a:pt x="8601" y="7758"/>
                  </a:cubicBezTo>
                  <a:cubicBezTo>
                    <a:pt x="8608" y="7749"/>
                    <a:pt x="8615" y="7738"/>
                    <a:pt x="8620" y="7729"/>
                  </a:cubicBezTo>
                  <a:cubicBezTo>
                    <a:pt x="8755" y="7506"/>
                    <a:pt x="8889" y="7283"/>
                    <a:pt x="9021" y="7058"/>
                  </a:cubicBezTo>
                  <a:cubicBezTo>
                    <a:pt x="9084" y="6946"/>
                    <a:pt x="9148" y="6836"/>
                    <a:pt x="9212" y="6724"/>
                  </a:cubicBezTo>
                  <a:cubicBezTo>
                    <a:pt x="9518" y="6076"/>
                    <a:pt x="9683" y="5135"/>
                    <a:pt x="9607" y="4382"/>
                  </a:cubicBezTo>
                  <a:cubicBezTo>
                    <a:pt x="9598" y="4298"/>
                    <a:pt x="9586" y="4217"/>
                    <a:pt x="9572" y="4139"/>
                  </a:cubicBezTo>
                  <a:cubicBezTo>
                    <a:pt x="9403" y="3232"/>
                    <a:pt x="9198" y="2602"/>
                    <a:pt x="8629" y="1864"/>
                  </a:cubicBezTo>
                  <a:cubicBezTo>
                    <a:pt x="8124" y="1210"/>
                    <a:pt x="7495" y="735"/>
                    <a:pt x="6743" y="400"/>
                  </a:cubicBezTo>
                  <a:cubicBezTo>
                    <a:pt x="6354" y="224"/>
                    <a:pt x="5928" y="113"/>
                    <a:pt x="5505" y="52"/>
                  </a:cubicBezTo>
                  <a:cubicBezTo>
                    <a:pt x="5250" y="17"/>
                    <a:pt x="5025" y="0"/>
                    <a:pt x="4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3740;p69">
              <a:extLst>
                <a:ext uri="{FF2B5EF4-FFF2-40B4-BE49-F238E27FC236}">
                  <a16:creationId xmlns:a16="http://schemas.microsoft.com/office/drawing/2014/main" id="{91A5A5BE-A328-28E1-25F2-2C0BD8E28B65}"/>
                </a:ext>
              </a:extLst>
            </p:cNvPr>
            <p:cNvSpPr/>
            <p:nvPr/>
          </p:nvSpPr>
          <p:spPr>
            <a:xfrm>
              <a:off x="2863741" y="683314"/>
              <a:ext cx="189553" cy="143631"/>
            </a:xfrm>
            <a:custGeom>
              <a:avLst/>
              <a:gdLst/>
              <a:ahLst/>
              <a:cxnLst/>
              <a:rect l="l" t="t" r="r" b="b"/>
              <a:pathLst>
                <a:path w="3554" h="2693" extrusionOk="0">
                  <a:moveTo>
                    <a:pt x="3255" y="1"/>
                  </a:moveTo>
                  <a:cubicBezTo>
                    <a:pt x="3083" y="1"/>
                    <a:pt x="2910" y="31"/>
                    <a:pt x="2742" y="96"/>
                  </a:cubicBezTo>
                  <a:cubicBezTo>
                    <a:pt x="2380" y="236"/>
                    <a:pt x="2146" y="515"/>
                    <a:pt x="1746" y="564"/>
                  </a:cubicBezTo>
                  <a:cubicBezTo>
                    <a:pt x="1241" y="626"/>
                    <a:pt x="0" y="617"/>
                    <a:pt x="241" y="1470"/>
                  </a:cubicBezTo>
                  <a:cubicBezTo>
                    <a:pt x="445" y="2191"/>
                    <a:pt x="1499" y="1893"/>
                    <a:pt x="1990" y="2189"/>
                  </a:cubicBezTo>
                  <a:cubicBezTo>
                    <a:pt x="2295" y="2372"/>
                    <a:pt x="2527" y="2623"/>
                    <a:pt x="2891" y="2693"/>
                  </a:cubicBezTo>
                  <a:cubicBezTo>
                    <a:pt x="2954" y="2581"/>
                    <a:pt x="3018" y="2471"/>
                    <a:pt x="3082" y="2359"/>
                  </a:cubicBezTo>
                  <a:cubicBezTo>
                    <a:pt x="3388" y="1711"/>
                    <a:pt x="3553" y="770"/>
                    <a:pt x="3477" y="17"/>
                  </a:cubicBezTo>
                  <a:cubicBezTo>
                    <a:pt x="3403" y="6"/>
                    <a:pt x="3329" y="1"/>
                    <a:pt x="3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3741;p69">
              <a:extLst>
                <a:ext uri="{FF2B5EF4-FFF2-40B4-BE49-F238E27FC236}">
                  <a16:creationId xmlns:a16="http://schemas.microsoft.com/office/drawing/2014/main" id="{7426BE9D-DFA6-16BC-5AF3-C212BB651D1A}"/>
                </a:ext>
              </a:extLst>
            </p:cNvPr>
            <p:cNvSpPr/>
            <p:nvPr/>
          </p:nvSpPr>
          <p:spPr>
            <a:xfrm>
              <a:off x="2553068" y="450615"/>
              <a:ext cx="265342" cy="229767"/>
            </a:xfrm>
            <a:custGeom>
              <a:avLst/>
              <a:gdLst/>
              <a:ahLst/>
              <a:cxnLst/>
              <a:rect l="l" t="t" r="r" b="b"/>
              <a:pathLst>
                <a:path w="4975" h="4308" extrusionOk="0">
                  <a:moveTo>
                    <a:pt x="4376" y="1"/>
                  </a:moveTo>
                  <a:cubicBezTo>
                    <a:pt x="3828" y="22"/>
                    <a:pt x="3369" y="159"/>
                    <a:pt x="2721" y="361"/>
                  </a:cubicBezTo>
                  <a:cubicBezTo>
                    <a:pt x="2315" y="486"/>
                    <a:pt x="1953" y="747"/>
                    <a:pt x="1609" y="988"/>
                  </a:cubicBezTo>
                  <a:cubicBezTo>
                    <a:pt x="1441" y="1105"/>
                    <a:pt x="1232" y="1353"/>
                    <a:pt x="1150" y="1434"/>
                  </a:cubicBezTo>
                  <a:cubicBezTo>
                    <a:pt x="996" y="1589"/>
                    <a:pt x="828" y="1718"/>
                    <a:pt x="702" y="1892"/>
                  </a:cubicBezTo>
                  <a:cubicBezTo>
                    <a:pt x="397" y="2317"/>
                    <a:pt x="163" y="2725"/>
                    <a:pt x="0" y="3173"/>
                  </a:cubicBezTo>
                  <a:cubicBezTo>
                    <a:pt x="78" y="3504"/>
                    <a:pt x="240" y="3804"/>
                    <a:pt x="505" y="4023"/>
                  </a:cubicBezTo>
                  <a:cubicBezTo>
                    <a:pt x="727" y="4206"/>
                    <a:pt x="997" y="4307"/>
                    <a:pt x="1270" y="4307"/>
                  </a:cubicBezTo>
                  <a:cubicBezTo>
                    <a:pt x="1446" y="4307"/>
                    <a:pt x="1623" y="4265"/>
                    <a:pt x="1788" y="4176"/>
                  </a:cubicBezTo>
                  <a:cubicBezTo>
                    <a:pt x="2236" y="3935"/>
                    <a:pt x="2454" y="3436"/>
                    <a:pt x="2996" y="3436"/>
                  </a:cubicBezTo>
                  <a:cubicBezTo>
                    <a:pt x="3020" y="3436"/>
                    <a:pt x="3044" y="3437"/>
                    <a:pt x="3070" y="3439"/>
                  </a:cubicBezTo>
                  <a:cubicBezTo>
                    <a:pt x="3314" y="3458"/>
                    <a:pt x="3559" y="3499"/>
                    <a:pt x="3800" y="3499"/>
                  </a:cubicBezTo>
                  <a:cubicBezTo>
                    <a:pt x="4025" y="3499"/>
                    <a:pt x="4246" y="3463"/>
                    <a:pt x="4457" y="3338"/>
                  </a:cubicBezTo>
                  <a:cubicBezTo>
                    <a:pt x="4886" y="3086"/>
                    <a:pt x="4975" y="2599"/>
                    <a:pt x="4877" y="2142"/>
                  </a:cubicBezTo>
                  <a:cubicBezTo>
                    <a:pt x="4805" y="1812"/>
                    <a:pt x="4626" y="1559"/>
                    <a:pt x="4503" y="1252"/>
                  </a:cubicBezTo>
                  <a:cubicBezTo>
                    <a:pt x="4393" y="975"/>
                    <a:pt x="4624" y="752"/>
                    <a:pt x="4565" y="460"/>
                  </a:cubicBezTo>
                  <a:cubicBezTo>
                    <a:pt x="4533" y="300"/>
                    <a:pt x="4466" y="143"/>
                    <a:pt x="4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3742;p69">
              <a:extLst>
                <a:ext uri="{FF2B5EF4-FFF2-40B4-BE49-F238E27FC236}">
                  <a16:creationId xmlns:a16="http://schemas.microsoft.com/office/drawing/2014/main" id="{89AC6571-BD41-81DF-ED91-A7ACB9204CDA}"/>
                </a:ext>
              </a:extLst>
            </p:cNvPr>
            <p:cNvSpPr/>
            <p:nvPr/>
          </p:nvSpPr>
          <p:spPr>
            <a:xfrm>
              <a:off x="2682351" y="774142"/>
              <a:ext cx="232967" cy="188646"/>
            </a:xfrm>
            <a:custGeom>
              <a:avLst/>
              <a:gdLst/>
              <a:ahLst/>
              <a:cxnLst/>
              <a:rect l="l" t="t" r="r" b="b"/>
              <a:pathLst>
                <a:path w="4368" h="3537" extrusionOk="0">
                  <a:moveTo>
                    <a:pt x="951" y="1"/>
                  </a:moveTo>
                  <a:cubicBezTo>
                    <a:pt x="716" y="1"/>
                    <a:pt x="489" y="81"/>
                    <a:pt x="328" y="291"/>
                  </a:cubicBezTo>
                  <a:cubicBezTo>
                    <a:pt x="1" y="718"/>
                    <a:pt x="270" y="1227"/>
                    <a:pt x="562" y="1580"/>
                  </a:cubicBezTo>
                  <a:cubicBezTo>
                    <a:pt x="747" y="1801"/>
                    <a:pt x="871" y="2005"/>
                    <a:pt x="950" y="2283"/>
                  </a:cubicBezTo>
                  <a:cubicBezTo>
                    <a:pt x="1032" y="2563"/>
                    <a:pt x="1080" y="2856"/>
                    <a:pt x="1202" y="3123"/>
                  </a:cubicBezTo>
                  <a:cubicBezTo>
                    <a:pt x="1261" y="3247"/>
                    <a:pt x="1330" y="3362"/>
                    <a:pt x="1413" y="3465"/>
                  </a:cubicBezTo>
                  <a:cubicBezTo>
                    <a:pt x="1445" y="3474"/>
                    <a:pt x="1477" y="3483"/>
                    <a:pt x="1509" y="3492"/>
                  </a:cubicBezTo>
                  <a:cubicBezTo>
                    <a:pt x="1726" y="3522"/>
                    <a:pt x="1941" y="3537"/>
                    <a:pt x="2155" y="3537"/>
                  </a:cubicBezTo>
                  <a:cubicBezTo>
                    <a:pt x="2748" y="3537"/>
                    <a:pt x="3326" y="3421"/>
                    <a:pt x="3890" y="3190"/>
                  </a:cubicBezTo>
                  <a:cubicBezTo>
                    <a:pt x="4027" y="3151"/>
                    <a:pt x="4243" y="3017"/>
                    <a:pt x="4367" y="2935"/>
                  </a:cubicBezTo>
                  <a:cubicBezTo>
                    <a:pt x="4277" y="2558"/>
                    <a:pt x="4239" y="2163"/>
                    <a:pt x="4016" y="1830"/>
                  </a:cubicBezTo>
                  <a:cubicBezTo>
                    <a:pt x="3873" y="1615"/>
                    <a:pt x="3676" y="1461"/>
                    <a:pt x="3433" y="1372"/>
                  </a:cubicBezTo>
                  <a:cubicBezTo>
                    <a:pt x="3196" y="1284"/>
                    <a:pt x="2946" y="1273"/>
                    <a:pt x="2742" y="1112"/>
                  </a:cubicBezTo>
                  <a:cubicBezTo>
                    <a:pt x="2528" y="943"/>
                    <a:pt x="2375" y="706"/>
                    <a:pt x="2161" y="536"/>
                  </a:cubicBezTo>
                  <a:cubicBezTo>
                    <a:pt x="1975" y="387"/>
                    <a:pt x="1764" y="259"/>
                    <a:pt x="1551" y="153"/>
                  </a:cubicBezTo>
                  <a:cubicBezTo>
                    <a:pt x="1369" y="62"/>
                    <a:pt x="1157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3743;p69">
              <a:extLst>
                <a:ext uri="{FF2B5EF4-FFF2-40B4-BE49-F238E27FC236}">
                  <a16:creationId xmlns:a16="http://schemas.microsoft.com/office/drawing/2014/main" id="{1D7D45BF-9507-52AD-4062-DF740D3D09C6}"/>
                </a:ext>
              </a:extLst>
            </p:cNvPr>
            <p:cNvSpPr/>
            <p:nvPr/>
          </p:nvSpPr>
          <p:spPr>
            <a:xfrm>
              <a:off x="2840754" y="540163"/>
              <a:ext cx="123844" cy="114457"/>
            </a:xfrm>
            <a:custGeom>
              <a:avLst/>
              <a:gdLst/>
              <a:ahLst/>
              <a:cxnLst/>
              <a:rect l="l" t="t" r="r" b="b"/>
              <a:pathLst>
                <a:path w="2322" h="2146" extrusionOk="0">
                  <a:moveTo>
                    <a:pt x="388" y="0"/>
                  </a:moveTo>
                  <a:cubicBezTo>
                    <a:pt x="328" y="0"/>
                    <a:pt x="266" y="13"/>
                    <a:pt x="203" y="46"/>
                  </a:cubicBezTo>
                  <a:cubicBezTo>
                    <a:pt x="57" y="122"/>
                    <a:pt x="1" y="236"/>
                    <a:pt x="1" y="395"/>
                  </a:cubicBezTo>
                  <a:cubicBezTo>
                    <a:pt x="1" y="576"/>
                    <a:pt x="158" y="757"/>
                    <a:pt x="249" y="900"/>
                  </a:cubicBezTo>
                  <a:cubicBezTo>
                    <a:pt x="385" y="1120"/>
                    <a:pt x="522" y="1343"/>
                    <a:pt x="669" y="1559"/>
                  </a:cubicBezTo>
                  <a:cubicBezTo>
                    <a:pt x="893" y="1888"/>
                    <a:pt x="1184" y="2131"/>
                    <a:pt x="1583" y="2131"/>
                  </a:cubicBezTo>
                  <a:cubicBezTo>
                    <a:pt x="1618" y="2131"/>
                    <a:pt x="1654" y="2129"/>
                    <a:pt x="1691" y="2125"/>
                  </a:cubicBezTo>
                  <a:cubicBezTo>
                    <a:pt x="1709" y="2123"/>
                    <a:pt x="1725" y="2121"/>
                    <a:pt x="1741" y="2116"/>
                  </a:cubicBezTo>
                  <a:cubicBezTo>
                    <a:pt x="1786" y="2136"/>
                    <a:pt x="1835" y="2145"/>
                    <a:pt x="1884" y="2145"/>
                  </a:cubicBezTo>
                  <a:cubicBezTo>
                    <a:pt x="2105" y="2145"/>
                    <a:pt x="2322" y="1953"/>
                    <a:pt x="2193" y="1705"/>
                  </a:cubicBezTo>
                  <a:cubicBezTo>
                    <a:pt x="1962" y="1264"/>
                    <a:pt x="2039" y="599"/>
                    <a:pt x="1571" y="314"/>
                  </a:cubicBezTo>
                  <a:cubicBezTo>
                    <a:pt x="1363" y="188"/>
                    <a:pt x="1137" y="188"/>
                    <a:pt x="908" y="142"/>
                  </a:cubicBezTo>
                  <a:cubicBezTo>
                    <a:pt x="727" y="105"/>
                    <a:pt x="561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3744;p69">
              <a:extLst>
                <a:ext uri="{FF2B5EF4-FFF2-40B4-BE49-F238E27FC236}">
                  <a16:creationId xmlns:a16="http://schemas.microsoft.com/office/drawing/2014/main" id="{3408E55C-1DE8-DB71-337C-62A5880A74B5}"/>
                </a:ext>
              </a:extLst>
            </p:cNvPr>
            <p:cNvSpPr/>
            <p:nvPr/>
          </p:nvSpPr>
          <p:spPr>
            <a:xfrm>
              <a:off x="2536801" y="680220"/>
              <a:ext cx="87683" cy="94616"/>
            </a:xfrm>
            <a:custGeom>
              <a:avLst/>
              <a:gdLst/>
              <a:ahLst/>
              <a:cxnLst/>
              <a:rect l="l" t="t" r="r" b="b"/>
              <a:pathLst>
                <a:path w="1644" h="1774" extrusionOk="0">
                  <a:moveTo>
                    <a:pt x="52" y="0"/>
                  </a:moveTo>
                  <a:lnTo>
                    <a:pt x="52" y="0"/>
                  </a:lnTo>
                  <a:cubicBezTo>
                    <a:pt x="1" y="512"/>
                    <a:pt x="36" y="1039"/>
                    <a:pt x="153" y="1544"/>
                  </a:cubicBezTo>
                  <a:cubicBezTo>
                    <a:pt x="250" y="1574"/>
                    <a:pt x="350" y="1597"/>
                    <a:pt x="451" y="1620"/>
                  </a:cubicBezTo>
                  <a:cubicBezTo>
                    <a:pt x="656" y="1666"/>
                    <a:pt x="873" y="1774"/>
                    <a:pt x="1086" y="1774"/>
                  </a:cubicBezTo>
                  <a:cubicBezTo>
                    <a:pt x="1144" y="1774"/>
                    <a:pt x="1201" y="1766"/>
                    <a:pt x="1257" y="1748"/>
                  </a:cubicBezTo>
                  <a:cubicBezTo>
                    <a:pt x="1475" y="1678"/>
                    <a:pt x="1643" y="1468"/>
                    <a:pt x="1611" y="1232"/>
                  </a:cubicBezTo>
                  <a:cubicBezTo>
                    <a:pt x="1580" y="977"/>
                    <a:pt x="1337" y="819"/>
                    <a:pt x="1121" y="729"/>
                  </a:cubicBezTo>
                  <a:cubicBezTo>
                    <a:pt x="853" y="619"/>
                    <a:pt x="600" y="555"/>
                    <a:pt x="373" y="360"/>
                  </a:cubicBezTo>
                  <a:cubicBezTo>
                    <a:pt x="250" y="254"/>
                    <a:pt x="144" y="131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3745;p69">
              <a:extLst>
                <a:ext uri="{FF2B5EF4-FFF2-40B4-BE49-F238E27FC236}">
                  <a16:creationId xmlns:a16="http://schemas.microsoft.com/office/drawing/2014/main" id="{740A9979-5D8B-46B5-DA33-9ABA7AE6D920}"/>
                </a:ext>
              </a:extLst>
            </p:cNvPr>
            <p:cNvSpPr/>
            <p:nvPr/>
          </p:nvSpPr>
          <p:spPr>
            <a:xfrm>
              <a:off x="2556215" y="410134"/>
              <a:ext cx="561724" cy="612659"/>
            </a:xfrm>
            <a:custGeom>
              <a:avLst/>
              <a:gdLst/>
              <a:ahLst/>
              <a:cxnLst/>
              <a:rect l="l" t="t" r="r" b="b"/>
              <a:pathLst>
                <a:path w="10532" h="11487" extrusionOk="0">
                  <a:moveTo>
                    <a:pt x="6776" y="1"/>
                  </a:moveTo>
                  <a:cubicBezTo>
                    <a:pt x="6462" y="1"/>
                    <a:pt x="6215" y="427"/>
                    <a:pt x="6535" y="643"/>
                  </a:cubicBezTo>
                  <a:cubicBezTo>
                    <a:pt x="7590" y="1353"/>
                    <a:pt x="8559" y="2071"/>
                    <a:pt x="9075" y="3271"/>
                  </a:cubicBezTo>
                  <a:cubicBezTo>
                    <a:pt x="9601" y="4492"/>
                    <a:pt x="9876" y="6011"/>
                    <a:pt x="9426" y="7297"/>
                  </a:cubicBezTo>
                  <a:cubicBezTo>
                    <a:pt x="9103" y="8211"/>
                    <a:pt x="8646" y="8993"/>
                    <a:pt x="7863" y="9574"/>
                  </a:cubicBezTo>
                  <a:cubicBezTo>
                    <a:pt x="7386" y="9927"/>
                    <a:pt x="6860" y="10207"/>
                    <a:pt x="6321" y="10450"/>
                  </a:cubicBezTo>
                  <a:cubicBezTo>
                    <a:pt x="5825" y="10674"/>
                    <a:pt x="5300" y="10758"/>
                    <a:pt x="4763" y="10758"/>
                  </a:cubicBezTo>
                  <a:cubicBezTo>
                    <a:pt x="4671" y="10758"/>
                    <a:pt x="4579" y="10756"/>
                    <a:pt x="4487" y="10751"/>
                  </a:cubicBezTo>
                  <a:cubicBezTo>
                    <a:pt x="3810" y="10715"/>
                    <a:pt x="3099" y="10622"/>
                    <a:pt x="2477" y="10336"/>
                  </a:cubicBezTo>
                  <a:cubicBezTo>
                    <a:pt x="1813" y="10030"/>
                    <a:pt x="1247" y="9549"/>
                    <a:pt x="718" y="9051"/>
                  </a:cubicBezTo>
                  <a:cubicBezTo>
                    <a:pt x="647" y="8985"/>
                    <a:pt x="572" y="8957"/>
                    <a:pt x="501" y="8957"/>
                  </a:cubicBezTo>
                  <a:cubicBezTo>
                    <a:pt x="226" y="8957"/>
                    <a:pt x="1" y="9375"/>
                    <a:pt x="271" y="9629"/>
                  </a:cubicBezTo>
                  <a:cubicBezTo>
                    <a:pt x="796" y="10122"/>
                    <a:pt x="1356" y="10581"/>
                    <a:pt x="1999" y="10912"/>
                  </a:cubicBezTo>
                  <a:cubicBezTo>
                    <a:pt x="2603" y="11226"/>
                    <a:pt x="3266" y="11362"/>
                    <a:pt x="3939" y="11437"/>
                  </a:cubicBezTo>
                  <a:cubicBezTo>
                    <a:pt x="4215" y="11467"/>
                    <a:pt x="4496" y="11486"/>
                    <a:pt x="4776" y="11486"/>
                  </a:cubicBezTo>
                  <a:cubicBezTo>
                    <a:pt x="5223" y="11486"/>
                    <a:pt x="5669" y="11438"/>
                    <a:pt x="6098" y="11314"/>
                  </a:cubicBezTo>
                  <a:cubicBezTo>
                    <a:pt x="6750" y="11127"/>
                    <a:pt x="7388" y="10762"/>
                    <a:pt x="7957" y="10395"/>
                  </a:cubicBezTo>
                  <a:cubicBezTo>
                    <a:pt x="8894" y="9790"/>
                    <a:pt x="9516" y="9000"/>
                    <a:pt x="9945" y="7974"/>
                  </a:cubicBezTo>
                  <a:cubicBezTo>
                    <a:pt x="10531" y="6571"/>
                    <a:pt x="10455" y="5036"/>
                    <a:pt x="9984" y="3608"/>
                  </a:cubicBezTo>
                  <a:cubicBezTo>
                    <a:pt x="9736" y="2854"/>
                    <a:pt x="9381" y="2126"/>
                    <a:pt x="8836" y="1545"/>
                  </a:cubicBezTo>
                  <a:cubicBezTo>
                    <a:pt x="8291" y="964"/>
                    <a:pt x="7641" y="508"/>
                    <a:pt x="6984" y="67"/>
                  </a:cubicBezTo>
                  <a:cubicBezTo>
                    <a:pt x="6915" y="21"/>
                    <a:pt x="6844" y="1"/>
                    <a:pt x="6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3746;p69">
              <a:extLst>
                <a:ext uri="{FF2B5EF4-FFF2-40B4-BE49-F238E27FC236}">
                  <a16:creationId xmlns:a16="http://schemas.microsoft.com/office/drawing/2014/main" id="{4141F435-6AE5-FF7B-9EEE-7E769944374D}"/>
                </a:ext>
              </a:extLst>
            </p:cNvPr>
            <p:cNvSpPr/>
            <p:nvPr/>
          </p:nvSpPr>
          <p:spPr>
            <a:xfrm>
              <a:off x="2718672" y="864598"/>
              <a:ext cx="276862" cy="100216"/>
            </a:xfrm>
            <a:custGeom>
              <a:avLst/>
              <a:gdLst/>
              <a:ahLst/>
              <a:cxnLst/>
              <a:rect l="l" t="t" r="r" b="b"/>
              <a:pathLst>
                <a:path w="5191" h="1879" extrusionOk="0">
                  <a:moveTo>
                    <a:pt x="5037" y="1"/>
                  </a:moveTo>
                  <a:cubicBezTo>
                    <a:pt x="4991" y="1"/>
                    <a:pt x="4949" y="27"/>
                    <a:pt x="4919" y="66"/>
                  </a:cubicBezTo>
                  <a:cubicBezTo>
                    <a:pt x="4111" y="1154"/>
                    <a:pt x="2718" y="1576"/>
                    <a:pt x="1418" y="1613"/>
                  </a:cubicBezTo>
                  <a:cubicBezTo>
                    <a:pt x="1348" y="1615"/>
                    <a:pt x="1278" y="1616"/>
                    <a:pt x="1208" y="1616"/>
                  </a:cubicBezTo>
                  <a:cubicBezTo>
                    <a:pt x="849" y="1616"/>
                    <a:pt x="491" y="1594"/>
                    <a:pt x="133" y="1556"/>
                  </a:cubicBezTo>
                  <a:cubicBezTo>
                    <a:pt x="130" y="1556"/>
                    <a:pt x="127" y="1556"/>
                    <a:pt x="123" y="1556"/>
                  </a:cubicBezTo>
                  <a:cubicBezTo>
                    <a:pt x="57" y="1556"/>
                    <a:pt x="0" y="1625"/>
                    <a:pt x="0" y="1689"/>
                  </a:cubicBezTo>
                  <a:cubicBezTo>
                    <a:pt x="0" y="1767"/>
                    <a:pt x="62" y="1815"/>
                    <a:pt x="133" y="1822"/>
                  </a:cubicBezTo>
                  <a:cubicBezTo>
                    <a:pt x="475" y="1858"/>
                    <a:pt x="824" y="1879"/>
                    <a:pt x="1173" y="1879"/>
                  </a:cubicBezTo>
                  <a:cubicBezTo>
                    <a:pt x="2298" y="1879"/>
                    <a:pt x="3427" y="1659"/>
                    <a:pt x="4352" y="986"/>
                  </a:cubicBezTo>
                  <a:cubicBezTo>
                    <a:pt x="4657" y="763"/>
                    <a:pt x="4923" y="502"/>
                    <a:pt x="5148" y="201"/>
                  </a:cubicBezTo>
                  <a:cubicBezTo>
                    <a:pt x="5191" y="142"/>
                    <a:pt x="5157" y="52"/>
                    <a:pt x="5100" y="18"/>
                  </a:cubicBezTo>
                  <a:cubicBezTo>
                    <a:pt x="5079" y="6"/>
                    <a:pt x="5058" y="1"/>
                    <a:pt x="5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3747;p69">
              <a:extLst>
                <a:ext uri="{FF2B5EF4-FFF2-40B4-BE49-F238E27FC236}">
                  <a16:creationId xmlns:a16="http://schemas.microsoft.com/office/drawing/2014/main" id="{615AA45E-D4AA-585C-982C-CB9139CDE12D}"/>
                </a:ext>
              </a:extLst>
            </p:cNvPr>
            <p:cNvSpPr/>
            <p:nvPr/>
          </p:nvSpPr>
          <p:spPr>
            <a:xfrm>
              <a:off x="3005825" y="743048"/>
              <a:ext cx="46615" cy="97070"/>
            </a:xfrm>
            <a:custGeom>
              <a:avLst/>
              <a:gdLst/>
              <a:ahLst/>
              <a:cxnLst/>
              <a:rect l="l" t="t" r="r" b="b"/>
              <a:pathLst>
                <a:path w="874" h="1820" extrusionOk="0">
                  <a:moveTo>
                    <a:pt x="732" y="1"/>
                  </a:moveTo>
                  <a:cubicBezTo>
                    <a:pt x="652" y="1"/>
                    <a:pt x="608" y="63"/>
                    <a:pt x="599" y="134"/>
                  </a:cubicBezTo>
                  <a:cubicBezTo>
                    <a:pt x="535" y="662"/>
                    <a:pt x="289" y="1149"/>
                    <a:pt x="53" y="1619"/>
                  </a:cubicBezTo>
                  <a:cubicBezTo>
                    <a:pt x="1" y="1723"/>
                    <a:pt x="92" y="1820"/>
                    <a:pt x="179" y="1820"/>
                  </a:cubicBezTo>
                  <a:cubicBezTo>
                    <a:pt x="219" y="1820"/>
                    <a:pt x="258" y="1800"/>
                    <a:pt x="281" y="1752"/>
                  </a:cubicBezTo>
                  <a:cubicBezTo>
                    <a:pt x="540" y="1236"/>
                    <a:pt x="794" y="713"/>
                    <a:pt x="864" y="134"/>
                  </a:cubicBezTo>
                  <a:cubicBezTo>
                    <a:pt x="873" y="63"/>
                    <a:pt x="797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3748;p69">
              <a:extLst>
                <a:ext uri="{FF2B5EF4-FFF2-40B4-BE49-F238E27FC236}">
                  <a16:creationId xmlns:a16="http://schemas.microsoft.com/office/drawing/2014/main" id="{70A4105F-54EF-34A8-9148-83B9A746F67F}"/>
                </a:ext>
              </a:extLst>
            </p:cNvPr>
            <p:cNvSpPr/>
            <p:nvPr/>
          </p:nvSpPr>
          <p:spPr>
            <a:xfrm>
              <a:off x="2535841" y="491256"/>
              <a:ext cx="122937" cy="175792"/>
            </a:xfrm>
            <a:custGeom>
              <a:avLst/>
              <a:gdLst/>
              <a:ahLst/>
              <a:cxnLst/>
              <a:rect l="l" t="t" r="r" b="b"/>
              <a:pathLst>
                <a:path w="2305" h="3296" extrusionOk="0">
                  <a:moveTo>
                    <a:pt x="2113" y="0"/>
                  </a:moveTo>
                  <a:cubicBezTo>
                    <a:pt x="2092" y="0"/>
                    <a:pt x="2069" y="6"/>
                    <a:pt x="2046" y="20"/>
                  </a:cubicBezTo>
                  <a:cubicBezTo>
                    <a:pt x="1181" y="538"/>
                    <a:pt x="524" y="1369"/>
                    <a:pt x="199" y="2321"/>
                  </a:cubicBezTo>
                  <a:cubicBezTo>
                    <a:pt x="107" y="2595"/>
                    <a:pt x="45" y="2875"/>
                    <a:pt x="10" y="3162"/>
                  </a:cubicBezTo>
                  <a:cubicBezTo>
                    <a:pt x="1" y="3233"/>
                    <a:pt x="77" y="3295"/>
                    <a:pt x="143" y="3295"/>
                  </a:cubicBezTo>
                  <a:cubicBezTo>
                    <a:pt x="222" y="3295"/>
                    <a:pt x="267" y="3233"/>
                    <a:pt x="276" y="3162"/>
                  </a:cubicBezTo>
                  <a:cubicBezTo>
                    <a:pt x="391" y="2232"/>
                    <a:pt x="859" y="1356"/>
                    <a:pt x="1546" y="724"/>
                  </a:cubicBezTo>
                  <a:cubicBezTo>
                    <a:pt x="1741" y="543"/>
                    <a:pt x="1954" y="385"/>
                    <a:pt x="2181" y="249"/>
                  </a:cubicBezTo>
                  <a:cubicBezTo>
                    <a:pt x="2305" y="176"/>
                    <a:pt x="2228" y="0"/>
                    <a:pt x="2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3749;p69">
              <a:extLst>
                <a:ext uri="{FF2B5EF4-FFF2-40B4-BE49-F238E27FC236}">
                  <a16:creationId xmlns:a16="http://schemas.microsoft.com/office/drawing/2014/main" id="{C7701736-5C96-74E6-6703-0FCA932D213E}"/>
                </a:ext>
              </a:extLst>
            </p:cNvPr>
            <p:cNvSpPr/>
            <p:nvPr/>
          </p:nvSpPr>
          <p:spPr>
            <a:xfrm>
              <a:off x="2976864" y="444748"/>
              <a:ext cx="109390" cy="135471"/>
            </a:xfrm>
            <a:custGeom>
              <a:avLst/>
              <a:gdLst/>
              <a:ahLst/>
              <a:cxnLst/>
              <a:rect l="l" t="t" r="r" b="b"/>
              <a:pathLst>
                <a:path w="2051" h="2540" extrusionOk="0">
                  <a:moveTo>
                    <a:pt x="189" y="0"/>
                  </a:moveTo>
                  <a:cubicBezTo>
                    <a:pt x="91" y="0"/>
                    <a:pt x="1" y="133"/>
                    <a:pt x="89" y="230"/>
                  </a:cubicBezTo>
                  <a:cubicBezTo>
                    <a:pt x="720" y="921"/>
                    <a:pt x="1356" y="1624"/>
                    <a:pt x="1771" y="2471"/>
                  </a:cubicBezTo>
                  <a:cubicBezTo>
                    <a:pt x="1794" y="2519"/>
                    <a:pt x="1832" y="2539"/>
                    <a:pt x="1872" y="2539"/>
                  </a:cubicBezTo>
                  <a:cubicBezTo>
                    <a:pt x="1959" y="2539"/>
                    <a:pt x="2051" y="2443"/>
                    <a:pt x="1999" y="2338"/>
                  </a:cubicBezTo>
                  <a:cubicBezTo>
                    <a:pt x="1576" y="1470"/>
                    <a:pt x="922" y="749"/>
                    <a:pt x="277" y="42"/>
                  </a:cubicBezTo>
                  <a:cubicBezTo>
                    <a:pt x="250" y="12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3750;p69">
              <a:extLst>
                <a:ext uri="{FF2B5EF4-FFF2-40B4-BE49-F238E27FC236}">
                  <a16:creationId xmlns:a16="http://schemas.microsoft.com/office/drawing/2014/main" id="{16B7ED02-8601-842A-B722-438CC16FC3B7}"/>
                </a:ext>
              </a:extLst>
            </p:cNvPr>
            <p:cNvSpPr/>
            <p:nvPr/>
          </p:nvSpPr>
          <p:spPr>
            <a:xfrm>
              <a:off x="3081026" y="599472"/>
              <a:ext cx="21761" cy="37655"/>
            </a:xfrm>
            <a:custGeom>
              <a:avLst/>
              <a:gdLst/>
              <a:ahLst/>
              <a:cxnLst/>
              <a:rect l="l" t="t" r="r" b="b"/>
              <a:pathLst>
                <a:path w="408" h="706" extrusionOk="0">
                  <a:moveTo>
                    <a:pt x="151" y="1"/>
                  </a:moveTo>
                  <a:cubicBezTo>
                    <a:pt x="139" y="1"/>
                    <a:pt x="128" y="2"/>
                    <a:pt x="115" y="6"/>
                  </a:cubicBezTo>
                  <a:cubicBezTo>
                    <a:pt x="52" y="27"/>
                    <a:pt x="0" y="100"/>
                    <a:pt x="23" y="171"/>
                  </a:cubicBezTo>
                  <a:cubicBezTo>
                    <a:pt x="73" y="313"/>
                    <a:pt x="110" y="460"/>
                    <a:pt x="139" y="607"/>
                  </a:cubicBezTo>
                  <a:cubicBezTo>
                    <a:pt x="144" y="639"/>
                    <a:pt x="172" y="671"/>
                    <a:pt x="199" y="687"/>
                  </a:cubicBezTo>
                  <a:cubicBezTo>
                    <a:pt x="218" y="699"/>
                    <a:pt x="244" y="706"/>
                    <a:pt x="268" y="706"/>
                  </a:cubicBezTo>
                  <a:cubicBezTo>
                    <a:pt x="280" y="706"/>
                    <a:pt x="291" y="704"/>
                    <a:pt x="302" y="701"/>
                  </a:cubicBezTo>
                  <a:cubicBezTo>
                    <a:pt x="374" y="676"/>
                    <a:pt x="408" y="610"/>
                    <a:pt x="394" y="538"/>
                  </a:cubicBezTo>
                  <a:cubicBezTo>
                    <a:pt x="367" y="389"/>
                    <a:pt x="328" y="242"/>
                    <a:pt x="280" y="100"/>
                  </a:cubicBezTo>
                  <a:cubicBezTo>
                    <a:pt x="261" y="45"/>
                    <a:pt x="210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3751;p69">
              <a:extLst>
                <a:ext uri="{FF2B5EF4-FFF2-40B4-BE49-F238E27FC236}">
                  <a16:creationId xmlns:a16="http://schemas.microsoft.com/office/drawing/2014/main" id="{38853190-E899-0B2E-C1DD-13AA0D69CD30}"/>
                </a:ext>
              </a:extLst>
            </p:cNvPr>
            <p:cNvSpPr/>
            <p:nvPr/>
          </p:nvSpPr>
          <p:spPr>
            <a:xfrm>
              <a:off x="2613229" y="960173"/>
              <a:ext cx="113817" cy="54562"/>
            </a:xfrm>
            <a:custGeom>
              <a:avLst/>
              <a:gdLst/>
              <a:ahLst/>
              <a:cxnLst/>
              <a:rect l="l" t="t" r="r" b="b"/>
              <a:pathLst>
                <a:path w="2134" h="1023" extrusionOk="0">
                  <a:moveTo>
                    <a:pt x="193" y="0"/>
                  </a:moveTo>
                  <a:cubicBezTo>
                    <a:pt x="78" y="0"/>
                    <a:pt x="1" y="175"/>
                    <a:pt x="125" y="248"/>
                  </a:cubicBezTo>
                  <a:cubicBezTo>
                    <a:pt x="685" y="581"/>
                    <a:pt x="1288" y="838"/>
                    <a:pt x="1913" y="1017"/>
                  </a:cubicBezTo>
                  <a:cubicBezTo>
                    <a:pt x="1927" y="1021"/>
                    <a:pt x="1940" y="1023"/>
                    <a:pt x="1952" y="1023"/>
                  </a:cubicBezTo>
                  <a:cubicBezTo>
                    <a:pt x="2088" y="1023"/>
                    <a:pt x="2134" y="804"/>
                    <a:pt x="1984" y="760"/>
                  </a:cubicBezTo>
                  <a:cubicBezTo>
                    <a:pt x="1378" y="589"/>
                    <a:pt x="800" y="340"/>
                    <a:pt x="260" y="20"/>
                  </a:cubicBezTo>
                  <a:cubicBezTo>
                    <a:pt x="237" y="6"/>
                    <a:pt x="215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3752;p69">
              <a:extLst>
                <a:ext uri="{FF2B5EF4-FFF2-40B4-BE49-F238E27FC236}">
                  <a16:creationId xmlns:a16="http://schemas.microsoft.com/office/drawing/2014/main" id="{36ED14EC-E003-5263-F299-901155A9A3DB}"/>
                </a:ext>
              </a:extLst>
            </p:cNvPr>
            <p:cNvSpPr/>
            <p:nvPr/>
          </p:nvSpPr>
          <p:spPr>
            <a:xfrm>
              <a:off x="2625709" y="1135324"/>
              <a:ext cx="174832" cy="52855"/>
            </a:xfrm>
            <a:custGeom>
              <a:avLst/>
              <a:gdLst/>
              <a:ahLst/>
              <a:cxnLst/>
              <a:rect l="l" t="t" r="r" b="b"/>
              <a:pathLst>
                <a:path w="3278" h="991" extrusionOk="0">
                  <a:moveTo>
                    <a:pt x="3109" y="1"/>
                  </a:moveTo>
                  <a:cubicBezTo>
                    <a:pt x="3030" y="1"/>
                    <a:pt x="2946" y="66"/>
                    <a:pt x="2968" y="166"/>
                  </a:cubicBezTo>
                  <a:cubicBezTo>
                    <a:pt x="3014" y="379"/>
                    <a:pt x="2842" y="581"/>
                    <a:pt x="2657" y="661"/>
                  </a:cubicBezTo>
                  <a:cubicBezTo>
                    <a:pt x="2544" y="710"/>
                    <a:pt x="2422" y="728"/>
                    <a:pt x="2298" y="728"/>
                  </a:cubicBezTo>
                  <a:cubicBezTo>
                    <a:pt x="2150" y="728"/>
                    <a:pt x="1999" y="702"/>
                    <a:pt x="1860" y="675"/>
                  </a:cubicBezTo>
                  <a:cubicBezTo>
                    <a:pt x="1298" y="565"/>
                    <a:pt x="760" y="368"/>
                    <a:pt x="262" y="90"/>
                  </a:cubicBezTo>
                  <a:cubicBezTo>
                    <a:pt x="239" y="78"/>
                    <a:pt x="217" y="72"/>
                    <a:pt x="196" y="72"/>
                  </a:cubicBezTo>
                  <a:cubicBezTo>
                    <a:pt x="78" y="72"/>
                    <a:pt x="0" y="250"/>
                    <a:pt x="127" y="321"/>
                  </a:cubicBezTo>
                  <a:cubicBezTo>
                    <a:pt x="579" y="572"/>
                    <a:pt x="1064" y="764"/>
                    <a:pt x="1568" y="882"/>
                  </a:cubicBezTo>
                  <a:cubicBezTo>
                    <a:pt x="1794" y="936"/>
                    <a:pt x="2048" y="991"/>
                    <a:pt x="2293" y="991"/>
                  </a:cubicBezTo>
                  <a:cubicBezTo>
                    <a:pt x="2546" y="991"/>
                    <a:pt x="2791" y="933"/>
                    <a:pt x="2989" y="758"/>
                  </a:cubicBezTo>
                  <a:cubicBezTo>
                    <a:pt x="3177" y="592"/>
                    <a:pt x="3278" y="344"/>
                    <a:pt x="3225" y="96"/>
                  </a:cubicBezTo>
                  <a:cubicBezTo>
                    <a:pt x="3210" y="29"/>
                    <a:pt x="3160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3753;p69">
              <a:extLst>
                <a:ext uri="{FF2B5EF4-FFF2-40B4-BE49-F238E27FC236}">
                  <a16:creationId xmlns:a16="http://schemas.microsoft.com/office/drawing/2014/main" id="{FCB3DAAD-23C8-AAD7-36C9-049C97411DB0}"/>
                </a:ext>
              </a:extLst>
            </p:cNvPr>
            <p:cNvSpPr/>
            <p:nvPr/>
          </p:nvSpPr>
          <p:spPr>
            <a:xfrm>
              <a:off x="2541548" y="1054202"/>
              <a:ext cx="32748" cy="49175"/>
            </a:xfrm>
            <a:custGeom>
              <a:avLst/>
              <a:gdLst/>
              <a:ahLst/>
              <a:cxnLst/>
              <a:rect l="l" t="t" r="r" b="b"/>
              <a:pathLst>
                <a:path w="614" h="922" extrusionOk="0">
                  <a:moveTo>
                    <a:pt x="317" y="188"/>
                  </a:moveTo>
                  <a:cubicBezTo>
                    <a:pt x="318" y="188"/>
                    <a:pt x="318" y="189"/>
                    <a:pt x="318" y="190"/>
                  </a:cubicBezTo>
                  <a:lnTo>
                    <a:pt x="318" y="190"/>
                  </a:lnTo>
                  <a:cubicBezTo>
                    <a:pt x="318" y="189"/>
                    <a:pt x="318" y="189"/>
                    <a:pt x="317" y="188"/>
                  </a:cubicBezTo>
                  <a:close/>
                  <a:moveTo>
                    <a:pt x="198" y="0"/>
                  </a:moveTo>
                  <a:cubicBezTo>
                    <a:pt x="139" y="0"/>
                    <a:pt x="79" y="35"/>
                    <a:pt x="68" y="96"/>
                  </a:cubicBezTo>
                  <a:cubicBezTo>
                    <a:pt x="0" y="404"/>
                    <a:pt x="133" y="729"/>
                    <a:pt x="395" y="902"/>
                  </a:cubicBezTo>
                  <a:cubicBezTo>
                    <a:pt x="415" y="915"/>
                    <a:pt x="437" y="921"/>
                    <a:pt x="460" y="921"/>
                  </a:cubicBezTo>
                  <a:cubicBezTo>
                    <a:pt x="508" y="921"/>
                    <a:pt x="556" y="896"/>
                    <a:pt x="578" y="855"/>
                  </a:cubicBezTo>
                  <a:cubicBezTo>
                    <a:pt x="613" y="789"/>
                    <a:pt x="592" y="715"/>
                    <a:pt x="530" y="674"/>
                  </a:cubicBezTo>
                  <a:cubicBezTo>
                    <a:pt x="523" y="668"/>
                    <a:pt x="518" y="665"/>
                    <a:pt x="511" y="660"/>
                  </a:cubicBezTo>
                  <a:cubicBezTo>
                    <a:pt x="505" y="653"/>
                    <a:pt x="486" y="638"/>
                    <a:pt x="479" y="633"/>
                  </a:cubicBezTo>
                  <a:cubicBezTo>
                    <a:pt x="459" y="614"/>
                    <a:pt x="440" y="592"/>
                    <a:pt x="422" y="573"/>
                  </a:cubicBezTo>
                  <a:cubicBezTo>
                    <a:pt x="417" y="566"/>
                    <a:pt x="413" y="560"/>
                    <a:pt x="408" y="553"/>
                  </a:cubicBezTo>
                  <a:cubicBezTo>
                    <a:pt x="401" y="543"/>
                    <a:pt x="394" y="530"/>
                    <a:pt x="387" y="518"/>
                  </a:cubicBezTo>
                  <a:cubicBezTo>
                    <a:pt x="379" y="505"/>
                    <a:pt x="372" y="493"/>
                    <a:pt x="365" y="481"/>
                  </a:cubicBezTo>
                  <a:cubicBezTo>
                    <a:pt x="362" y="474"/>
                    <a:pt x="358" y="466"/>
                    <a:pt x="355" y="459"/>
                  </a:cubicBezTo>
                  <a:cubicBezTo>
                    <a:pt x="346" y="433"/>
                    <a:pt x="337" y="408"/>
                    <a:pt x="330" y="381"/>
                  </a:cubicBezTo>
                  <a:cubicBezTo>
                    <a:pt x="326" y="367"/>
                    <a:pt x="323" y="353"/>
                    <a:pt x="321" y="339"/>
                  </a:cubicBezTo>
                  <a:cubicBezTo>
                    <a:pt x="319" y="334"/>
                    <a:pt x="317" y="326"/>
                    <a:pt x="317" y="321"/>
                  </a:cubicBezTo>
                  <a:cubicBezTo>
                    <a:pt x="317" y="319"/>
                    <a:pt x="317" y="319"/>
                    <a:pt x="317" y="319"/>
                  </a:cubicBezTo>
                  <a:cubicBezTo>
                    <a:pt x="316" y="291"/>
                    <a:pt x="314" y="263"/>
                    <a:pt x="314" y="234"/>
                  </a:cubicBezTo>
                  <a:cubicBezTo>
                    <a:pt x="316" y="222"/>
                    <a:pt x="317" y="208"/>
                    <a:pt x="317" y="195"/>
                  </a:cubicBezTo>
                  <a:lnTo>
                    <a:pt x="317" y="195"/>
                  </a:lnTo>
                  <a:cubicBezTo>
                    <a:pt x="317" y="199"/>
                    <a:pt x="317" y="203"/>
                    <a:pt x="317" y="203"/>
                  </a:cubicBezTo>
                  <a:cubicBezTo>
                    <a:pt x="317" y="203"/>
                    <a:pt x="317" y="201"/>
                    <a:pt x="317" y="195"/>
                  </a:cubicBezTo>
                  <a:lnTo>
                    <a:pt x="317" y="195"/>
                  </a:lnTo>
                  <a:cubicBezTo>
                    <a:pt x="317" y="195"/>
                    <a:pt x="317" y="195"/>
                    <a:pt x="317" y="195"/>
                  </a:cubicBezTo>
                  <a:cubicBezTo>
                    <a:pt x="317" y="194"/>
                    <a:pt x="317" y="194"/>
                    <a:pt x="317" y="194"/>
                  </a:cubicBezTo>
                  <a:cubicBezTo>
                    <a:pt x="317" y="193"/>
                    <a:pt x="318" y="193"/>
                    <a:pt x="318" y="192"/>
                  </a:cubicBezTo>
                  <a:lnTo>
                    <a:pt x="318" y="192"/>
                  </a:lnTo>
                  <a:cubicBezTo>
                    <a:pt x="318" y="191"/>
                    <a:pt x="318" y="191"/>
                    <a:pt x="318" y="190"/>
                  </a:cubicBezTo>
                  <a:lnTo>
                    <a:pt x="318" y="190"/>
                  </a:lnTo>
                  <a:cubicBezTo>
                    <a:pt x="320" y="182"/>
                    <a:pt x="321" y="175"/>
                    <a:pt x="323" y="167"/>
                  </a:cubicBezTo>
                  <a:cubicBezTo>
                    <a:pt x="337" y="100"/>
                    <a:pt x="303" y="20"/>
                    <a:pt x="231" y="4"/>
                  </a:cubicBezTo>
                  <a:cubicBezTo>
                    <a:pt x="220" y="1"/>
                    <a:pt x="209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3754;p69">
              <a:extLst>
                <a:ext uri="{FF2B5EF4-FFF2-40B4-BE49-F238E27FC236}">
                  <a16:creationId xmlns:a16="http://schemas.microsoft.com/office/drawing/2014/main" id="{4EAAE0CF-BDF4-0A68-E30D-EF9CA3F23C27}"/>
                </a:ext>
              </a:extLst>
            </p:cNvPr>
            <p:cNvSpPr/>
            <p:nvPr/>
          </p:nvSpPr>
          <p:spPr>
            <a:xfrm>
              <a:off x="2558455" y="1064496"/>
              <a:ext cx="53" cy="160"/>
            </a:xfrm>
            <a:custGeom>
              <a:avLst/>
              <a:gdLst/>
              <a:ahLst/>
              <a:cxnLst/>
              <a:rect l="l" t="t" r="r" b="b"/>
              <a:pathLst>
                <a:path w="1" h="3" extrusionOk="0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480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3755;p69">
              <a:extLst>
                <a:ext uri="{FF2B5EF4-FFF2-40B4-BE49-F238E27FC236}">
                  <a16:creationId xmlns:a16="http://schemas.microsoft.com/office/drawing/2014/main" id="{82AEBC68-E3C6-0A55-B204-D4754D85930C}"/>
                </a:ext>
              </a:extLst>
            </p:cNvPr>
            <p:cNvSpPr/>
            <p:nvPr/>
          </p:nvSpPr>
          <p:spPr>
            <a:xfrm>
              <a:off x="2890089" y="430828"/>
              <a:ext cx="37228" cy="30508"/>
            </a:xfrm>
            <a:custGeom>
              <a:avLst/>
              <a:gdLst/>
              <a:ahLst/>
              <a:cxnLst/>
              <a:rect l="l" t="t" r="r" b="b"/>
              <a:pathLst>
                <a:path w="698" h="572" extrusionOk="0">
                  <a:moveTo>
                    <a:pt x="139" y="0"/>
                  </a:moveTo>
                  <a:cubicBezTo>
                    <a:pt x="127" y="0"/>
                    <a:pt x="115" y="2"/>
                    <a:pt x="105" y="5"/>
                  </a:cubicBezTo>
                  <a:cubicBezTo>
                    <a:pt x="73" y="14"/>
                    <a:pt x="40" y="37"/>
                    <a:pt x="25" y="67"/>
                  </a:cubicBezTo>
                  <a:cubicBezTo>
                    <a:pt x="10" y="97"/>
                    <a:pt x="1" y="134"/>
                    <a:pt x="11" y="168"/>
                  </a:cubicBezTo>
                  <a:cubicBezTo>
                    <a:pt x="24" y="203"/>
                    <a:pt x="43" y="227"/>
                    <a:pt x="73" y="248"/>
                  </a:cubicBezTo>
                  <a:cubicBezTo>
                    <a:pt x="212" y="351"/>
                    <a:pt x="352" y="452"/>
                    <a:pt x="492" y="554"/>
                  </a:cubicBezTo>
                  <a:cubicBezTo>
                    <a:pt x="507" y="567"/>
                    <a:pt x="531" y="572"/>
                    <a:pt x="554" y="572"/>
                  </a:cubicBezTo>
                  <a:cubicBezTo>
                    <a:pt x="568" y="572"/>
                    <a:pt x="581" y="570"/>
                    <a:pt x="593" y="567"/>
                  </a:cubicBezTo>
                  <a:cubicBezTo>
                    <a:pt x="624" y="560"/>
                    <a:pt x="658" y="535"/>
                    <a:pt x="672" y="507"/>
                  </a:cubicBezTo>
                  <a:cubicBezTo>
                    <a:pt x="688" y="476"/>
                    <a:pt x="697" y="439"/>
                    <a:pt x="686" y="404"/>
                  </a:cubicBezTo>
                  <a:cubicBezTo>
                    <a:pt x="674" y="370"/>
                    <a:pt x="655" y="347"/>
                    <a:pt x="624" y="324"/>
                  </a:cubicBezTo>
                  <a:cubicBezTo>
                    <a:pt x="486" y="223"/>
                    <a:pt x="346" y="120"/>
                    <a:pt x="206" y="19"/>
                  </a:cubicBezTo>
                  <a:cubicBezTo>
                    <a:pt x="190" y="6"/>
                    <a:pt x="163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3756;p69">
              <a:extLst>
                <a:ext uri="{FF2B5EF4-FFF2-40B4-BE49-F238E27FC236}">
                  <a16:creationId xmlns:a16="http://schemas.microsoft.com/office/drawing/2014/main" id="{A5556A53-5168-B9E9-1D04-C655237D6DB2}"/>
                </a:ext>
              </a:extLst>
            </p:cNvPr>
            <p:cNvSpPr/>
            <p:nvPr/>
          </p:nvSpPr>
          <p:spPr>
            <a:xfrm>
              <a:off x="2567415" y="1141351"/>
              <a:ext cx="45335" cy="30988"/>
            </a:xfrm>
            <a:custGeom>
              <a:avLst/>
              <a:gdLst/>
              <a:ahLst/>
              <a:cxnLst/>
              <a:rect l="l" t="t" r="r" b="b"/>
              <a:pathLst>
                <a:path w="850" h="581" extrusionOk="0">
                  <a:moveTo>
                    <a:pt x="151" y="0"/>
                  </a:moveTo>
                  <a:cubicBezTo>
                    <a:pt x="119" y="0"/>
                    <a:pt x="80" y="14"/>
                    <a:pt x="57" y="39"/>
                  </a:cubicBezTo>
                  <a:cubicBezTo>
                    <a:pt x="13" y="87"/>
                    <a:pt x="1" y="179"/>
                    <a:pt x="57" y="227"/>
                  </a:cubicBezTo>
                  <a:cubicBezTo>
                    <a:pt x="242" y="376"/>
                    <a:pt x="446" y="493"/>
                    <a:pt x="669" y="574"/>
                  </a:cubicBezTo>
                  <a:cubicBezTo>
                    <a:pt x="680" y="579"/>
                    <a:pt x="692" y="581"/>
                    <a:pt x="704" y="581"/>
                  </a:cubicBezTo>
                  <a:cubicBezTo>
                    <a:pt x="761" y="581"/>
                    <a:pt x="819" y="536"/>
                    <a:pt x="832" y="482"/>
                  </a:cubicBezTo>
                  <a:cubicBezTo>
                    <a:pt x="850" y="408"/>
                    <a:pt x="809" y="346"/>
                    <a:pt x="740" y="319"/>
                  </a:cubicBezTo>
                  <a:cubicBezTo>
                    <a:pt x="715" y="310"/>
                    <a:pt x="690" y="303"/>
                    <a:pt x="667" y="291"/>
                  </a:cubicBezTo>
                  <a:lnTo>
                    <a:pt x="667" y="291"/>
                  </a:lnTo>
                  <a:cubicBezTo>
                    <a:pt x="677" y="296"/>
                    <a:pt x="680" y="298"/>
                    <a:pt x="680" y="298"/>
                  </a:cubicBezTo>
                  <a:cubicBezTo>
                    <a:pt x="679" y="298"/>
                    <a:pt x="660" y="288"/>
                    <a:pt x="655" y="286"/>
                  </a:cubicBezTo>
                  <a:cubicBezTo>
                    <a:pt x="642" y="280"/>
                    <a:pt x="630" y="275"/>
                    <a:pt x="619" y="270"/>
                  </a:cubicBezTo>
                  <a:cubicBezTo>
                    <a:pt x="573" y="247"/>
                    <a:pt x="527" y="224"/>
                    <a:pt x="481" y="199"/>
                  </a:cubicBezTo>
                  <a:cubicBezTo>
                    <a:pt x="437" y="172"/>
                    <a:pt x="392" y="146"/>
                    <a:pt x="350" y="115"/>
                  </a:cubicBezTo>
                  <a:cubicBezTo>
                    <a:pt x="329" y="101"/>
                    <a:pt x="307" y="87"/>
                    <a:pt x="288" y="71"/>
                  </a:cubicBezTo>
                  <a:cubicBezTo>
                    <a:pt x="284" y="69"/>
                    <a:pt x="263" y="55"/>
                    <a:pt x="264" y="55"/>
                  </a:cubicBezTo>
                  <a:lnTo>
                    <a:pt x="264" y="55"/>
                  </a:lnTo>
                  <a:cubicBezTo>
                    <a:pt x="264" y="55"/>
                    <a:pt x="267" y="57"/>
                    <a:pt x="275" y="62"/>
                  </a:cubicBezTo>
                  <a:cubicBezTo>
                    <a:pt x="265" y="55"/>
                    <a:pt x="256" y="46"/>
                    <a:pt x="245" y="39"/>
                  </a:cubicBezTo>
                  <a:cubicBezTo>
                    <a:pt x="217" y="16"/>
                    <a:pt x="189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5" name="Google Shape;3757;p69">
            <a:extLst>
              <a:ext uri="{FF2B5EF4-FFF2-40B4-BE49-F238E27FC236}">
                <a16:creationId xmlns:a16="http://schemas.microsoft.com/office/drawing/2014/main" id="{B98D8249-3B1B-EE9B-0E6A-06EDC3BD486E}"/>
              </a:ext>
            </a:extLst>
          </p:cNvPr>
          <p:cNvSpPr/>
          <p:nvPr/>
        </p:nvSpPr>
        <p:spPr>
          <a:xfrm>
            <a:off x="7190889" y="1232310"/>
            <a:ext cx="179847" cy="161950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3758;p69">
            <a:extLst>
              <a:ext uri="{FF2B5EF4-FFF2-40B4-BE49-F238E27FC236}">
                <a16:creationId xmlns:a16="http://schemas.microsoft.com/office/drawing/2014/main" id="{21D277D4-C9F8-4593-3B35-B6CFBA0725B3}"/>
              </a:ext>
            </a:extLst>
          </p:cNvPr>
          <p:cNvSpPr/>
          <p:nvPr/>
        </p:nvSpPr>
        <p:spPr>
          <a:xfrm>
            <a:off x="7757451" y="935143"/>
            <a:ext cx="179847" cy="161950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7" name="Google Shape;3759;p69">
            <a:extLst>
              <a:ext uri="{FF2B5EF4-FFF2-40B4-BE49-F238E27FC236}">
                <a16:creationId xmlns:a16="http://schemas.microsoft.com/office/drawing/2014/main" id="{4A6CB209-90DD-90B4-3967-ADC8691B85C5}"/>
              </a:ext>
            </a:extLst>
          </p:cNvPr>
          <p:cNvGrpSpPr/>
          <p:nvPr/>
        </p:nvGrpSpPr>
        <p:grpSpPr>
          <a:xfrm>
            <a:off x="1359980" y="2789950"/>
            <a:ext cx="939144" cy="964543"/>
            <a:chOff x="1742490" y="367839"/>
            <a:chExt cx="629242" cy="646260"/>
          </a:xfrm>
        </p:grpSpPr>
        <p:sp>
          <p:nvSpPr>
            <p:cNvPr id="2731" name="Google Shape;3760;p69">
              <a:extLst>
                <a:ext uri="{FF2B5EF4-FFF2-40B4-BE49-F238E27FC236}">
                  <a16:creationId xmlns:a16="http://schemas.microsoft.com/office/drawing/2014/main" id="{2A2D0E2A-7023-6D25-4B48-0E6D3EC7B772}"/>
                </a:ext>
              </a:extLst>
            </p:cNvPr>
            <p:cNvSpPr/>
            <p:nvPr/>
          </p:nvSpPr>
          <p:spPr>
            <a:xfrm>
              <a:off x="1754810" y="367839"/>
              <a:ext cx="604819" cy="646260"/>
            </a:xfrm>
            <a:custGeom>
              <a:avLst/>
              <a:gdLst/>
              <a:ahLst/>
              <a:cxnLst/>
              <a:rect l="l" t="t" r="r" b="b"/>
              <a:pathLst>
                <a:path w="11340" h="12117" extrusionOk="0">
                  <a:moveTo>
                    <a:pt x="5053" y="0"/>
                  </a:moveTo>
                  <a:cubicBezTo>
                    <a:pt x="4764" y="0"/>
                    <a:pt x="4519" y="174"/>
                    <a:pt x="4294" y="337"/>
                  </a:cubicBezTo>
                  <a:cubicBezTo>
                    <a:pt x="4186" y="415"/>
                    <a:pt x="4080" y="493"/>
                    <a:pt x="3972" y="571"/>
                  </a:cubicBezTo>
                  <a:cubicBezTo>
                    <a:pt x="3638" y="814"/>
                    <a:pt x="3305" y="1058"/>
                    <a:pt x="2970" y="1301"/>
                  </a:cubicBezTo>
                  <a:cubicBezTo>
                    <a:pt x="2483" y="1656"/>
                    <a:pt x="1996" y="2014"/>
                    <a:pt x="1510" y="2372"/>
                  </a:cubicBezTo>
                  <a:cubicBezTo>
                    <a:pt x="1441" y="2423"/>
                    <a:pt x="1370" y="2474"/>
                    <a:pt x="1301" y="2526"/>
                  </a:cubicBezTo>
                  <a:cubicBezTo>
                    <a:pt x="1085" y="2685"/>
                    <a:pt x="869" y="2843"/>
                    <a:pt x="652" y="3002"/>
                  </a:cubicBezTo>
                  <a:cubicBezTo>
                    <a:pt x="415" y="3180"/>
                    <a:pt x="169" y="3369"/>
                    <a:pt x="85" y="3665"/>
                  </a:cubicBezTo>
                  <a:cubicBezTo>
                    <a:pt x="0" y="3974"/>
                    <a:pt x="140" y="4312"/>
                    <a:pt x="273" y="4585"/>
                  </a:cubicBezTo>
                  <a:cubicBezTo>
                    <a:pt x="420" y="4891"/>
                    <a:pt x="610" y="5175"/>
                    <a:pt x="810" y="5450"/>
                  </a:cubicBezTo>
                  <a:cubicBezTo>
                    <a:pt x="1010" y="5721"/>
                    <a:pt x="1219" y="5985"/>
                    <a:pt x="1409" y="6265"/>
                  </a:cubicBezTo>
                  <a:cubicBezTo>
                    <a:pt x="1562" y="6492"/>
                    <a:pt x="1702" y="6750"/>
                    <a:pt x="1939" y="6901"/>
                  </a:cubicBezTo>
                  <a:cubicBezTo>
                    <a:pt x="2070" y="6984"/>
                    <a:pt x="2202" y="7016"/>
                    <a:pt x="2337" y="7016"/>
                  </a:cubicBezTo>
                  <a:cubicBezTo>
                    <a:pt x="2481" y="7016"/>
                    <a:pt x="2627" y="6980"/>
                    <a:pt x="2777" y="6931"/>
                  </a:cubicBezTo>
                  <a:cubicBezTo>
                    <a:pt x="2874" y="6901"/>
                    <a:pt x="2963" y="6880"/>
                    <a:pt x="3047" y="6880"/>
                  </a:cubicBezTo>
                  <a:cubicBezTo>
                    <a:pt x="3155" y="6880"/>
                    <a:pt x="3256" y="6914"/>
                    <a:pt x="3357" y="7002"/>
                  </a:cubicBezTo>
                  <a:cubicBezTo>
                    <a:pt x="3513" y="7140"/>
                    <a:pt x="3603" y="7367"/>
                    <a:pt x="3598" y="7578"/>
                  </a:cubicBezTo>
                  <a:cubicBezTo>
                    <a:pt x="3594" y="7810"/>
                    <a:pt x="3507" y="8037"/>
                    <a:pt x="3452" y="8260"/>
                  </a:cubicBezTo>
                  <a:cubicBezTo>
                    <a:pt x="3387" y="8521"/>
                    <a:pt x="3371" y="8787"/>
                    <a:pt x="3465" y="9043"/>
                  </a:cubicBezTo>
                  <a:cubicBezTo>
                    <a:pt x="3578" y="9361"/>
                    <a:pt x="3800" y="9650"/>
                    <a:pt x="3988" y="9924"/>
                  </a:cubicBezTo>
                  <a:cubicBezTo>
                    <a:pt x="4379" y="10500"/>
                    <a:pt x="4799" y="11073"/>
                    <a:pt x="5276" y="11581"/>
                  </a:cubicBezTo>
                  <a:cubicBezTo>
                    <a:pt x="5492" y="11811"/>
                    <a:pt x="5731" y="12012"/>
                    <a:pt x="6045" y="12088"/>
                  </a:cubicBezTo>
                  <a:cubicBezTo>
                    <a:pt x="6125" y="12107"/>
                    <a:pt x="6207" y="12116"/>
                    <a:pt x="6289" y="12116"/>
                  </a:cubicBezTo>
                  <a:cubicBezTo>
                    <a:pt x="6484" y="12116"/>
                    <a:pt x="6680" y="12067"/>
                    <a:pt x="6858" y="11996"/>
                  </a:cubicBezTo>
                  <a:cubicBezTo>
                    <a:pt x="7145" y="11881"/>
                    <a:pt x="7408" y="11710"/>
                    <a:pt x="7668" y="11547"/>
                  </a:cubicBezTo>
                  <a:cubicBezTo>
                    <a:pt x="7973" y="11354"/>
                    <a:pt x="8271" y="11154"/>
                    <a:pt x="8563" y="10943"/>
                  </a:cubicBezTo>
                  <a:cubicBezTo>
                    <a:pt x="8717" y="10833"/>
                    <a:pt x="8868" y="10718"/>
                    <a:pt x="9018" y="10603"/>
                  </a:cubicBezTo>
                  <a:cubicBezTo>
                    <a:pt x="9470" y="10287"/>
                    <a:pt x="9910" y="9951"/>
                    <a:pt x="10332" y="9593"/>
                  </a:cubicBezTo>
                  <a:cubicBezTo>
                    <a:pt x="10755" y="9235"/>
                    <a:pt x="11289" y="8810"/>
                    <a:pt x="11322" y="8207"/>
                  </a:cubicBezTo>
                  <a:cubicBezTo>
                    <a:pt x="11340" y="7886"/>
                    <a:pt x="11219" y="7596"/>
                    <a:pt x="11062" y="7321"/>
                  </a:cubicBezTo>
                  <a:cubicBezTo>
                    <a:pt x="10895" y="7027"/>
                    <a:pt x="10704" y="6743"/>
                    <a:pt x="10511" y="6465"/>
                  </a:cubicBezTo>
                  <a:cubicBezTo>
                    <a:pt x="10305" y="6167"/>
                    <a:pt x="10091" y="5877"/>
                    <a:pt x="9867" y="5593"/>
                  </a:cubicBezTo>
                  <a:cubicBezTo>
                    <a:pt x="9660" y="5333"/>
                    <a:pt x="9453" y="5033"/>
                    <a:pt x="9183" y="4833"/>
                  </a:cubicBezTo>
                  <a:cubicBezTo>
                    <a:pt x="8965" y="4670"/>
                    <a:pt x="8707" y="4611"/>
                    <a:pt x="8439" y="4596"/>
                  </a:cubicBezTo>
                  <a:cubicBezTo>
                    <a:pt x="8210" y="4581"/>
                    <a:pt x="7968" y="4596"/>
                    <a:pt x="7748" y="4526"/>
                  </a:cubicBezTo>
                  <a:cubicBezTo>
                    <a:pt x="7544" y="4461"/>
                    <a:pt x="7360" y="4305"/>
                    <a:pt x="7278" y="4114"/>
                  </a:cubicBezTo>
                  <a:cubicBezTo>
                    <a:pt x="7186" y="3896"/>
                    <a:pt x="7268" y="3727"/>
                    <a:pt x="7399" y="3539"/>
                  </a:cubicBezTo>
                  <a:cubicBezTo>
                    <a:pt x="7576" y="3291"/>
                    <a:pt x="7698" y="3040"/>
                    <a:pt x="7610" y="2730"/>
                  </a:cubicBezTo>
                  <a:cubicBezTo>
                    <a:pt x="7532" y="2453"/>
                    <a:pt x="7317" y="2237"/>
                    <a:pt x="7145" y="2017"/>
                  </a:cubicBezTo>
                  <a:cubicBezTo>
                    <a:pt x="6731" y="1489"/>
                    <a:pt x="6390" y="904"/>
                    <a:pt x="5894" y="444"/>
                  </a:cubicBezTo>
                  <a:cubicBezTo>
                    <a:pt x="5667" y="233"/>
                    <a:pt x="5387" y="4"/>
                    <a:pt x="5061" y="0"/>
                  </a:cubicBezTo>
                  <a:cubicBezTo>
                    <a:pt x="5058" y="0"/>
                    <a:pt x="5056" y="0"/>
                    <a:pt x="5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3761;p69">
              <a:extLst>
                <a:ext uri="{FF2B5EF4-FFF2-40B4-BE49-F238E27FC236}">
                  <a16:creationId xmlns:a16="http://schemas.microsoft.com/office/drawing/2014/main" id="{CA502248-3546-D987-6C3A-4780C502B022}"/>
                </a:ext>
              </a:extLst>
            </p:cNvPr>
            <p:cNvSpPr/>
            <p:nvPr/>
          </p:nvSpPr>
          <p:spPr>
            <a:xfrm>
              <a:off x="1824198" y="398293"/>
              <a:ext cx="361718" cy="477988"/>
            </a:xfrm>
            <a:custGeom>
              <a:avLst/>
              <a:gdLst/>
              <a:ahLst/>
              <a:cxnLst/>
              <a:rect l="l" t="t" r="r" b="b"/>
              <a:pathLst>
                <a:path w="6782" h="8962" extrusionOk="0">
                  <a:moveTo>
                    <a:pt x="2671" y="0"/>
                  </a:moveTo>
                  <a:cubicBezTo>
                    <a:pt x="2337" y="243"/>
                    <a:pt x="2004" y="487"/>
                    <a:pt x="1669" y="730"/>
                  </a:cubicBezTo>
                  <a:cubicBezTo>
                    <a:pt x="1382" y="939"/>
                    <a:pt x="1093" y="1150"/>
                    <a:pt x="808" y="1361"/>
                  </a:cubicBezTo>
                  <a:cubicBezTo>
                    <a:pt x="608" y="1506"/>
                    <a:pt x="408" y="1653"/>
                    <a:pt x="209" y="1801"/>
                  </a:cubicBezTo>
                  <a:cubicBezTo>
                    <a:pt x="140" y="1852"/>
                    <a:pt x="69" y="1903"/>
                    <a:pt x="0" y="1955"/>
                  </a:cubicBezTo>
                  <a:cubicBezTo>
                    <a:pt x="718" y="2975"/>
                    <a:pt x="1416" y="4012"/>
                    <a:pt x="2123" y="5040"/>
                  </a:cubicBezTo>
                  <a:cubicBezTo>
                    <a:pt x="2951" y="6241"/>
                    <a:pt x="3787" y="7443"/>
                    <a:pt x="4705" y="8577"/>
                  </a:cubicBezTo>
                  <a:cubicBezTo>
                    <a:pt x="4857" y="8764"/>
                    <a:pt x="5055" y="8962"/>
                    <a:pt x="5307" y="8962"/>
                  </a:cubicBezTo>
                  <a:cubicBezTo>
                    <a:pt x="5335" y="8962"/>
                    <a:pt x="5362" y="8959"/>
                    <a:pt x="5391" y="8954"/>
                  </a:cubicBezTo>
                  <a:cubicBezTo>
                    <a:pt x="5657" y="8910"/>
                    <a:pt x="5841" y="8696"/>
                    <a:pt x="5947" y="8460"/>
                  </a:cubicBezTo>
                  <a:cubicBezTo>
                    <a:pt x="5956" y="8439"/>
                    <a:pt x="5965" y="8418"/>
                    <a:pt x="5974" y="8396"/>
                  </a:cubicBezTo>
                  <a:cubicBezTo>
                    <a:pt x="6029" y="8253"/>
                    <a:pt x="6066" y="8104"/>
                    <a:pt x="6119" y="7962"/>
                  </a:cubicBezTo>
                  <a:cubicBezTo>
                    <a:pt x="6170" y="7826"/>
                    <a:pt x="6232" y="7695"/>
                    <a:pt x="6296" y="7565"/>
                  </a:cubicBezTo>
                  <a:cubicBezTo>
                    <a:pt x="6424" y="7306"/>
                    <a:pt x="6557" y="7051"/>
                    <a:pt x="6631" y="6773"/>
                  </a:cubicBezTo>
                  <a:cubicBezTo>
                    <a:pt x="6782" y="6210"/>
                    <a:pt x="6598" y="5651"/>
                    <a:pt x="6321" y="5160"/>
                  </a:cubicBezTo>
                  <a:cubicBezTo>
                    <a:pt x="6181" y="4911"/>
                    <a:pt x="6016" y="4677"/>
                    <a:pt x="5850" y="4445"/>
                  </a:cubicBezTo>
                  <a:cubicBezTo>
                    <a:pt x="5635" y="4143"/>
                    <a:pt x="5419" y="3842"/>
                    <a:pt x="5205" y="3543"/>
                  </a:cubicBezTo>
                  <a:cubicBezTo>
                    <a:pt x="4361" y="2361"/>
                    <a:pt x="3516" y="1180"/>
                    <a:pt x="26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3762;p69">
              <a:extLst>
                <a:ext uri="{FF2B5EF4-FFF2-40B4-BE49-F238E27FC236}">
                  <a16:creationId xmlns:a16="http://schemas.microsoft.com/office/drawing/2014/main" id="{B7146D50-78E3-4678-257B-73F645171629}"/>
                </a:ext>
              </a:extLst>
            </p:cNvPr>
            <p:cNvSpPr/>
            <p:nvPr/>
          </p:nvSpPr>
          <p:spPr>
            <a:xfrm>
              <a:off x="1824198" y="470882"/>
              <a:ext cx="317237" cy="405399"/>
            </a:xfrm>
            <a:custGeom>
              <a:avLst/>
              <a:gdLst/>
              <a:ahLst/>
              <a:cxnLst/>
              <a:rect l="l" t="t" r="r" b="b"/>
              <a:pathLst>
                <a:path w="5948" h="7601" extrusionOk="0">
                  <a:moveTo>
                    <a:pt x="808" y="0"/>
                  </a:moveTo>
                  <a:cubicBezTo>
                    <a:pt x="608" y="145"/>
                    <a:pt x="408" y="292"/>
                    <a:pt x="209" y="440"/>
                  </a:cubicBezTo>
                  <a:cubicBezTo>
                    <a:pt x="140" y="491"/>
                    <a:pt x="69" y="542"/>
                    <a:pt x="0" y="594"/>
                  </a:cubicBezTo>
                  <a:cubicBezTo>
                    <a:pt x="719" y="1614"/>
                    <a:pt x="1416" y="2651"/>
                    <a:pt x="2123" y="3679"/>
                  </a:cubicBezTo>
                  <a:cubicBezTo>
                    <a:pt x="2951" y="4880"/>
                    <a:pt x="3787" y="6082"/>
                    <a:pt x="4705" y="7216"/>
                  </a:cubicBezTo>
                  <a:cubicBezTo>
                    <a:pt x="4857" y="7403"/>
                    <a:pt x="5055" y="7601"/>
                    <a:pt x="5307" y="7601"/>
                  </a:cubicBezTo>
                  <a:cubicBezTo>
                    <a:pt x="5335" y="7601"/>
                    <a:pt x="5362" y="7598"/>
                    <a:pt x="5391" y="7593"/>
                  </a:cubicBezTo>
                  <a:cubicBezTo>
                    <a:pt x="5657" y="7549"/>
                    <a:pt x="5841" y="7335"/>
                    <a:pt x="5947" y="7099"/>
                  </a:cubicBezTo>
                  <a:cubicBezTo>
                    <a:pt x="5740" y="6831"/>
                    <a:pt x="5534" y="6564"/>
                    <a:pt x="5329" y="6295"/>
                  </a:cubicBezTo>
                  <a:cubicBezTo>
                    <a:pt x="4799" y="5598"/>
                    <a:pt x="4276" y="4896"/>
                    <a:pt x="3759" y="4191"/>
                  </a:cubicBezTo>
                  <a:cubicBezTo>
                    <a:pt x="2749" y="2812"/>
                    <a:pt x="1765" y="1416"/>
                    <a:pt x="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3763;p69">
              <a:extLst>
                <a:ext uri="{FF2B5EF4-FFF2-40B4-BE49-F238E27FC236}">
                  <a16:creationId xmlns:a16="http://schemas.microsoft.com/office/drawing/2014/main" id="{CA126710-5C48-CF90-CE67-0ED23FFD1241}"/>
                </a:ext>
              </a:extLst>
            </p:cNvPr>
            <p:cNvSpPr/>
            <p:nvPr/>
          </p:nvSpPr>
          <p:spPr>
            <a:xfrm>
              <a:off x="2019723" y="584165"/>
              <a:ext cx="47521" cy="41975"/>
            </a:xfrm>
            <a:custGeom>
              <a:avLst/>
              <a:gdLst/>
              <a:ahLst/>
              <a:cxnLst/>
              <a:rect l="l" t="t" r="r" b="b"/>
              <a:pathLst>
                <a:path w="891" h="787" extrusionOk="0">
                  <a:moveTo>
                    <a:pt x="445" y="1"/>
                  </a:moveTo>
                  <a:cubicBezTo>
                    <a:pt x="365" y="1"/>
                    <a:pt x="283" y="25"/>
                    <a:pt x="213" y="77"/>
                  </a:cubicBezTo>
                  <a:cubicBezTo>
                    <a:pt x="39" y="205"/>
                    <a:pt x="0" y="451"/>
                    <a:pt x="128" y="625"/>
                  </a:cubicBezTo>
                  <a:cubicBezTo>
                    <a:pt x="206" y="730"/>
                    <a:pt x="325" y="786"/>
                    <a:pt x="446" y="786"/>
                  </a:cubicBezTo>
                  <a:cubicBezTo>
                    <a:pt x="526" y="786"/>
                    <a:pt x="607" y="761"/>
                    <a:pt x="677" y="710"/>
                  </a:cubicBezTo>
                  <a:cubicBezTo>
                    <a:pt x="853" y="582"/>
                    <a:pt x="890" y="336"/>
                    <a:pt x="762" y="162"/>
                  </a:cubicBezTo>
                  <a:cubicBezTo>
                    <a:pt x="686" y="57"/>
                    <a:pt x="566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3764;p69">
              <a:extLst>
                <a:ext uri="{FF2B5EF4-FFF2-40B4-BE49-F238E27FC236}">
                  <a16:creationId xmlns:a16="http://schemas.microsoft.com/office/drawing/2014/main" id="{ED8B0048-DF7C-F0C6-CE8D-00CDCA080E0B}"/>
                </a:ext>
              </a:extLst>
            </p:cNvPr>
            <p:cNvSpPr/>
            <p:nvPr/>
          </p:nvSpPr>
          <p:spPr>
            <a:xfrm>
              <a:off x="2272422" y="664273"/>
              <a:ext cx="99310" cy="231634"/>
            </a:xfrm>
            <a:custGeom>
              <a:avLst/>
              <a:gdLst/>
              <a:ahLst/>
              <a:cxnLst/>
              <a:rect l="l" t="t" r="r" b="b"/>
              <a:pathLst>
                <a:path w="1862" h="4343" extrusionOk="0">
                  <a:moveTo>
                    <a:pt x="289" y="1"/>
                  </a:moveTo>
                  <a:cubicBezTo>
                    <a:pt x="143" y="1"/>
                    <a:pt x="0" y="168"/>
                    <a:pt x="116" y="319"/>
                  </a:cubicBezTo>
                  <a:cubicBezTo>
                    <a:pt x="355" y="634"/>
                    <a:pt x="582" y="958"/>
                    <a:pt x="793" y="1293"/>
                  </a:cubicBezTo>
                  <a:cubicBezTo>
                    <a:pt x="992" y="1607"/>
                    <a:pt x="1201" y="1935"/>
                    <a:pt x="1343" y="2279"/>
                  </a:cubicBezTo>
                  <a:cubicBezTo>
                    <a:pt x="1399" y="2419"/>
                    <a:pt x="1435" y="2560"/>
                    <a:pt x="1399" y="2711"/>
                  </a:cubicBezTo>
                  <a:cubicBezTo>
                    <a:pt x="1358" y="2872"/>
                    <a:pt x="1268" y="3034"/>
                    <a:pt x="1185" y="3177"/>
                  </a:cubicBezTo>
                  <a:cubicBezTo>
                    <a:pt x="1008" y="3480"/>
                    <a:pt x="774" y="3753"/>
                    <a:pt x="506" y="3976"/>
                  </a:cubicBezTo>
                  <a:cubicBezTo>
                    <a:pt x="421" y="4047"/>
                    <a:pt x="394" y="4168"/>
                    <a:pt x="462" y="4260"/>
                  </a:cubicBezTo>
                  <a:cubicBezTo>
                    <a:pt x="500" y="4311"/>
                    <a:pt x="567" y="4343"/>
                    <a:pt x="632" y="4343"/>
                  </a:cubicBezTo>
                  <a:cubicBezTo>
                    <a:pt x="673" y="4343"/>
                    <a:pt x="713" y="4331"/>
                    <a:pt x="745" y="4304"/>
                  </a:cubicBezTo>
                  <a:cubicBezTo>
                    <a:pt x="986" y="4100"/>
                    <a:pt x="1206" y="3870"/>
                    <a:pt x="1385" y="3610"/>
                  </a:cubicBezTo>
                  <a:cubicBezTo>
                    <a:pt x="1562" y="3356"/>
                    <a:pt x="1739" y="3062"/>
                    <a:pt x="1803" y="2755"/>
                  </a:cubicBezTo>
                  <a:cubicBezTo>
                    <a:pt x="1862" y="2467"/>
                    <a:pt x="1755" y="2183"/>
                    <a:pt x="1624" y="1931"/>
                  </a:cubicBezTo>
                  <a:cubicBezTo>
                    <a:pt x="1465" y="1627"/>
                    <a:pt x="1293" y="1327"/>
                    <a:pt x="1109" y="1036"/>
                  </a:cubicBezTo>
                  <a:cubicBezTo>
                    <a:pt x="901" y="709"/>
                    <a:pt x="678" y="390"/>
                    <a:pt x="442" y="80"/>
                  </a:cubicBezTo>
                  <a:cubicBezTo>
                    <a:pt x="400" y="24"/>
                    <a:pt x="344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3765;p69">
              <a:extLst>
                <a:ext uri="{FF2B5EF4-FFF2-40B4-BE49-F238E27FC236}">
                  <a16:creationId xmlns:a16="http://schemas.microsoft.com/office/drawing/2014/main" id="{7D5EED61-122B-EACC-207F-DE246030C7DF}"/>
                </a:ext>
              </a:extLst>
            </p:cNvPr>
            <p:cNvSpPr/>
            <p:nvPr/>
          </p:nvSpPr>
          <p:spPr>
            <a:xfrm>
              <a:off x="1927080" y="669607"/>
              <a:ext cx="104323" cy="130457"/>
            </a:xfrm>
            <a:custGeom>
              <a:avLst/>
              <a:gdLst/>
              <a:ahLst/>
              <a:cxnLst/>
              <a:rect l="l" t="t" r="r" b="b"/>
              <a:pathLst>
                <a:path w="1956" h="2446" extrusionOk="0">
                  <a:moveTo>
                    <a:pt x="284" y="0"/>
                  </a:moveTo>
                  <a:cubicBezTo>
                    <a:pt x="142" y="0"/>
                    <a:pt x="1" y="168"/>
                    <a:pt x="107" y="323"/>
                  </a:cubicBezTo>
                  <a:lnTo>
                    <a:pt x="1521" y="2363"/>
                  </a:lnTo>
                  <a:cubicBezTo>
                    <a:pt x="1562" y="2422"/>
                    <a:pt x="1616" y="2446"/>
                    <a:pt x="1670" y="2446"/>
                  </a:cubicBezTo>
                  <a:cubicBezTo>
                    <a:pt x="1813" y="2446"/>
                    <a:pt x="1955" y="2278"/>
                    <a:pt x="1847" y="2124"/>
                  </a:cubicBezTo>
                  <a:lnTo>
                    <a:pt x="435" y="84"/>
                  </a:lnTo>
                  <a:cubicBezTo>
                    <a:pt x="394" y="25"/>
                    <a:pt x="339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3766;p69">
              <a:extLst>
                <a:ext uri="{FF2B5EF4-FFF2-40B4-BE49-F238E27FC236}">
                  <a16:creationId xmlns:a16="http://schemas.microsoft.com/office/drawing/2014/main" id="{030BF0F3-1659-C076-5473-C04D7019FD46}"/>
                </a:ext>
              </a:extLst>
            </p:cNvPr>
            <p:cNvSpPr/>
            <p:nvPr/>
          </p:nvSpPr>
          <p:spPr>
            <a:xfrm>
              <a:off x="2109111" y="700381"/>
              <a:ext cx="80963" cy="185232"/>
            </a:xfrm>
            <a:custGeom>
              <a:avLst/>
              <a:gdLst/>
              <a:ahLst/>
              <a:cxnLst/>
              <a:rect l="l" t="t" r="r" b="b"/>
              <a:pathLst>
                <a:path w="1518" h="3473" extrusionOk="0">
                  <a:moveTo>
                    <a:pt x="1239" y="0"/>
                  </a:moveTo>
                  <a:cubicBezTo>
                    <a:pt x="1130" y="0"/>
                    <a:pt x="1021" y="76"/>
                    <a:pt x="1039" y="216"/>
                  </a:cubicBezTo>
                  <a:cubicBezTo>
                    <a:pt x="1105" y="730"/>
                    <a:pt x="1030" y="1249"/>
                    <a:pt x="883" y="1742"/>
                  </a:cubicBezTo>
                  <a:cubicBezTo>
                    <a:pt x="809" y="1995"/>
                    <a:pt x="717" y="2243"/>
                    <a:pt x="616" y="2488"/>
                  </a:cubicBezTo>
                  <a:cubicBezTo>
                    <a:pt x="520" y="2722"/>
                    <a:pt x="426" y="3016"/>
                    <a:pt x="155" y="3085"/>
                  </a:cubicBezTo>
                  <a:cubicBezTo>
                    <a:pt x="49" y="3113"/>
                    <a:pt x="1" y="3251"/>
                    <a:pt x="38" y="3347"/>
                  </a:cubicBezTo>
                  <a:cubicBezTo>
                    <a:pt x="71" y="3434"/>
                    <a:pt x="147" y="3473"/>
                    <a:pt x="229" y="3473"/>
                  </a:cubicBezTo>
                  <a:cubicBezTo>
                    <a:pt x="252" y="3473"/>
                    <a:pt x="275" y="3470"/>
                    <a:pt x="299" y="3464"/>
                  </a:cubicBezTo>
                  <a:cubicBezTo>
                    <a:pt x="639" y="3376"/>
                    <a:pt x="818" y="3055"/>
                    <a:pt x="944" y="2755"/>
                  </a:cubicBezTo>
                  <a:cubicBezTo>
                    <a:pt x="1057" y="2486"/>
                    <a:pt x="1160" y="2213"/>
                    <a:pt x="1245" y="1935"/>
                  </a:cubicBezTo>
                  <a:cubicBezTo>
                    <a:pt x="1419" y="1364"/>
                    <a:pt x="1518" y="771"/>
                    <a:pt x="1442" y="175"/>
                  </a:cubicBezTo>
                  <a:cubicBezTo>
                    <a:pt x="1426" y="56"/>
                    <a:pt x="1332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3767;p69">
              <a:extLst>
                <a:ext uri="{FF2B5EF4-FFF2-40B4-BE49-F238E27FC236}">
                  <a16:creationId xmlns:a16="http://schemas.microsoft.com/office/drawing/2014/main" id="{BC73361B-0ED5-3721-B344-1BC9A6A033D0}"/>
                </a:ext>
              </a:extLst>
            </p:cNvPr>
            <p:cNvSpPr/>
            <p:nvPr/>
          </p:nvSpPr>
          <p:spPr>
            <a:xfrm>
              <a:off x="1742490" y="525070"/>
              <a:ext cx="97070" cy="179792"/>
            </a:xfrm>
            <a:custGeom>
              <a:avLst/>
              <a:gdLst/>
              <a:ahLst/>
              <a:cxnLst/>
              <a:rect l="l" t="t" r="r" b="b"/>
              <a:pathLst>
                <a:path w="1820" h="3371" extrusionOk="0">
                  <a:moveTo>
                    <a:pt x="643" y="1"/>
                  </a:moveTo>
                  <a:cubicBezTo>
                    <a:pt x="583" y="1"/>
                    <a:pt x="523" y="29"/>
                    <a:pt x="479" y="77"/>
                  </a:cubicBezTo>
                  <a:cubicBezTo>
                    <a:pt x="107" y="478"/>
                    <a:pt x="1" y="1100"/>
                    <a:pt x="222" y="1601"/>
                  </a:cubicBezTo>
                  <a:cubicBezTo>
                    <a:pt x="359" y="1910"/>
                    <a:pt x="575" y="2184"/>
                    <a:pt x="770" y="2459"/>
                  </a:cubicBezTo>
                  <a:cubicBezTo>
                    <a:pt x="968" y="2739"/>
                    <a:pt x="1172" y="3016"/>
                    <a:pt x="1378" y="3290"/>
                  </a:cubicBezTo>
                  <a:cubicBezTo>
                    <a:pt x="1421" y="3347"/>
                    <a:pt x="1476" y="3371"/>
                    <a:pt x="1531" y="3371"/>
                  </a:cubicBezTo>
                  <a:cubicBezTo>
                    <a:pt x="1678" y="3371"/>
                    <a:pt x="1819" y="3203"/>
                    <a:pt x="1706" y="3051"/>
                  </a:cubicBezTo>
                  <a:cubicBezTo>
                    <a:pt x="1518" y="2803"/>
                    <a:pt x="1334" y="2553"/>
                    <a:pt x="1155" y="2301"/>
                  </a:cubicBezTo>
                  <a:cubicBezTo>
                    <a:pt x="983" y="2060"/>
                    <a:pt x="793" y="1819"/>
                    <a:pt x="650" y="1559"/>
                  </a:cubicBezTo>
                  <a:cubicBezTo>
                    <a:pt x="430" y="1153"/>
                    <a:pt x="481" y="669"/>
                    <a:pt x="797" y="327"/>
                  </a:cubicBezTo>
                  <a:cubicBezTo>
                    <a:pt x="871" y="248"/>
                    <a:pt x="844" y="108"/>
                    <a:pt x="763" y="44"/>
                  </a:cubicBezTo>
                  <a:cubicBezTo>
                    <a:pt x="726" y="14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3768;p69">
              <a:extLst>
                <a:ext uri="{FF2B5EF4-FFF2-40B4-BE49-F238E27FC236}">
                  <a16:creationId xmlns:a16="http://schemas.microsoft.com/office/drawing/2014/main" id="{B03708D4-BB93-630E-6D57-4FAF6E7A65FF}"/>
                </a:ext>
              </a:extLst>
            </p:cNvPr>
            <p:cNvSpPr/>
            <p:nvPr/>
          </p:nvSpPr>
          <p:spPr>
            <a:xfrm>
              <a:off x="1925960" y="804010"/>
              <a:ext cx="42668" cy="90456"/>
            </a:xfrm>
            <a:custGeom>
              <a:avLst/>
              <a:gdLst/>
              <a:ahLst/>
              <a:cxnLst/>
              <a:rect l="l" t="t" r="r" b="b"/>
              <a:pathLst>
                <a:path w="800" h="1696" extrusionOk="0">
                  <a:moveTo>
                    <a:pt x="210" y="1"/>
                  </a:moveTo>
                  <a:cubicBezTo>
                    <a:pt x="203" y="1"/>
                    <a:pt x="195" y="1"/>
                    <a:pt x="188" y="2"/>
                  </a:cubicBezTo>
                  <a:cubicBezTo>
                    <a:pt x="70" y="20"/>
                    <a:pt x="11" y="111"/>
                    <a:pt x="9" y="224"/>
                  </a:cubicBezTo>
                  <a:cubicBezTo>
                    <a:pt x="1" y="717"/>
                    <a:pt x="148" y="1200"/>
                    <a:pt x="413" y="1613"/>
                  </a:cubicBezTo>
                  <a:cubicBezTo>
                    <a:pt x="448" y="1667"/>
                    <a:pt x="514" y="1696"/>
                    <a:pt x="579" y="1696"/>
                  </a:cubicBezTo>
                  <a:cubicBezTo>
                    <a:pt x="621" y="1696"/>
                    <a:pt x="663" y="1684"/>
                    <a:pt x="695" y="1658"/>
                  </a:cubicBezTo>
                  <a:cubicBezTo>
                    <a:pt x="786" y="1585"/>
                    <a:pt x="800" y="1470"/>
                    <a:pt x="740" y="1374"/>
                  </a:cubicBezTo>
                  <a:cubicBezTo>
                    <a:pt x="672" y="1270"/>
                    <a:pt x="646" y="1220"/>
                    <a:pt x="594" y="1103"/>
                  </a:cubicBezTo>
                  <a:cubicBezTo>
                    <a:pt x="552" y="1007"/>
                    <a:pt x="514" y="906"/>
                    <a:pt x="486" y="803"/>
                  </a:cubicBezTo>
                  <a:cubicBezTo>
                    <a:pt x="436" y="630"/>
                    <a:pt x="408" y="394"/>
                    <a:pt x="412" y="183"/>
                  </a:cubicBezTo>
                  <a:cubicBezTo>
                    <a:pt x="413" y="84"/>
                    <a:pt x="305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3769;p69">
              <a:extLst>
                <a:ext uri="{FF2B5EF4-FFF2-40B4-BE49-F238E27FC236}">
                  <a16:creationId xmlns:a16="http://schemas.microsoft.com/office/drawing/2014/main" id="{76D104E3-205C-A800-C7D5-005A807FE8D4}"/>
                </a:ext>
              </a:extLst>
            </p:cNvPr>
            <p:cNvSpPr/>
            <p:nvPr/>
          </p:nvSpPr>
          <p:spPr>
            <a:xfrm>
              <a:off x="2113645" y="446828"/>
              <a:ext cx="50348" cy="56695"/>
            </a:xfrm>
            <a:custGeom>
              <a:avLst/>
              <a:gdLst/>
              <a:ahLst/>
              <a:cxnLst/>
              <a:rect l="l" t="t" r="r" b="b"/>
              <a:pathLst>
                <a:path w="944" h="1063" extrusionOk="0">
                  <a:moveTo>
                    <a:pt x="228" y="1"/>
                  </a:moveTo>
                  <a:cubicBezTo>
                    <a:pt x="187" y="1"/>
                    <a:pt x="146" y="13"/>
                    <a:pt x="113" y="40"/>
                  </a:cubicBezTo>
                  <a:cubicBezTo>
                    <a:pt x="26" y="107"/>
                    <a:pt x="1" y="231"/>
                    <a:pt x="68" y="322"/>
                  </a:cubicBezTo>
                  <a:lnTo>
                    <a:pt x="550" y="981"/>
                  </a:lnTo>
                  <a:cubicBezTo>
                    <a:pt x="589" y="1033"/>
                    <a:pt x="654" y="1063"/>
                    <a:pt x="719" y="1063"/>
                  </a:cubicBezTo>
                  <a:cubicBezTo>
                    <a:pt x="760" y="1063"/>
                    <a:pt x="801" y="1050"/>
                    <a:pt x="834" y="1023"/>
                  </a:cubicBezTo>
                  <a:cubicBezTo>
                    <a:pt x="919" y="956"/>
                    <a:pt x="944" y="834"/>
                    <a:pt x="878" y="742"/>
                  </a:cubicBezTo>
                  <a:lnTo>
                    <a:pt x="394" y="82"/>
                  </a:lnTo>
                  <a:cubicBezTo>
                    <a:pt x="357" y="31"/>
                    <a:pt x="292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3770;p69">
              <a:extLst>
                <a:ext uri="{FF2B5EF4-FFF2-40B4-BE49-F238E27FC236}">
                  <a16:creationId xmlns:a16="http://schemas.microsoft.com/office/drawing/2014/main" id="{974AE446-7960-7E21-F80A-D350C2E5FB64}"/>
                </a:ext>
              </a:extLst>
            </p:cNvPr>
            <p:cNvSpPr/>
            <p:nvPr/>
          </p:nvSpPr>
          <p:spPr>
            <a:xfrm>
              <a:off x="1976735" y="418934"/>
              <a:ext cx="50882" cy="57495"/>
            </a:xfrm>
            <a:custGeom>
              <a:avLst/>
              <a:gdLst/>
              <a:ahLst/>
              <a:cxnLst/>
              <a:rect l="l" t="t" r="r" b="b"/>
              <a:pathLst>
                <a:path w="954" h="1078" extrusionOk="0">
                  <a:moveTo>
                    <a:pt x="225" y="1"/>
                  </a:moveTo>
                  <a:cubicBezTo>
                    <a:pt x="184" y="1"/>
                    <a:pt x="143" y="13"/>
                    <a:pt x="110" y="40"/>
                  </a:cubicBezTo>
                  <a:cubicBezTo>
                    <a:pt x="25" y="109"/>
                    <a:pt x="0" y="232"/>
                    <a:pt x="68" y="324"/>
                  </a:cubicBezTo>
                  <a:lnTo>
                    <a:pt x="560" y="995"/>
                  </a:lnTo>
                  <a:cubicBezTo>
                    <a:pt x="598" y="1047"/>
                    <a:pt x="664" y="1078"/>
                    <a:pt x="728" y="1078"/>
                  </a:cubicBezTo>
                  <a:cubicBezTo>
                    <a:pt x="769" y="1078"/>
                    <a:pt x="809" y="1066"/>
                    <a:pt x="842" y="1040"/>
                  </a:cubicBezTo>
                  <a:cubicBezTo>
                    <a:pt x="927" y="971"/>
                    <a:pt x="954" y="848"/>
                    <a:pt x="886" y="756"/>
                  </a:cubicBezTo>
                  <a:lnTo>
                    <a:pt x="394" y="84"/>
                  </a:lnTo>
                  <a:cubicBezTo>
                    <a:pt x="355" y="31"/>
                    <a:pt x="289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8" name="Google Shape;3786;p69">
            <a:extLst>
              <a:ext uri="{FF2B5EF4-FFF2-40B4-BE49-F238E27FC236}">
                <a16:creationId xmlns:a16="http://schemas.microsoft.com/office/drawing/2014/main" id="{EF1F8AA8-D8EC-011C-72C1-E66B8AC5E3C7}"/>
              </a:ext>
            </a:extLst>
          </p:cNvPr>
          <p:cNvSpPr/>
          <p:nvPr/>
        </p:nvSpPr>
        <p:spPr>
          <a:xfrm>
            <a:off x="914419" y="1230628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3787;p69">
            <a:extLst>
              <a:ext uri="{FF2B5EF4-FFF2-40B4-BE49-F238E27FC236}">
                <a16:creationId xmlns:a16="http://schemas.microsoft.com/office/drawing/2014/main" id="{C93D1BA9-31E9-2016-D744-BC37EB73DD64}"/>
              </a:ext>
            </a:extLst>
          </p:cNvPr>
          <p:cNvSpPr/>
          <p:nvPr/>
        </p:nvSpPr>
        <p:spPr>
          <a:xfrm>
            <a:off x="1358881" y="865028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3788;p69">
            <a:extLst>
              <a:ext uri="{FF2B5EF4-FFF2-40B4-BE49-F238E27FC236}">
                <a16:creationId xmlns:a16="http://schemas.microsoft.com/office/drawing/2014/main" id="{C7245E7C-4E40-E83B-9842-3CCEA9548989}"/>
              </a:ext>
            </a:extLst>
          </p:cNvPr>
          <p:cNvSpPr/>
          <p:nvPr/>
        </p:nvSpPr>
        <p:spPr>
          <a:xfrm>
            <a:off x="1020794" y="4202528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5" name="Google Shape;3771;p69">
            <a:extLst>
              <a:ext uri="{FF2B5EF4-FFF2-40B4-BE49-F238E27FC236}">
                <a16:creationId xmlns:a16="http://schemas.microsoft.com/office/drawing/2014/main" id="{3360E531-A96E-27BB-AFA4-2B9AFB12CA0D}"/>
              </a:ext>
            </a:extLst>
          </p:cNvPr>
          <p:cNvGrpSpPr/>
          <p:nvPr/>
        </p:nvGrpSpPr>
        <p:grpSpPr>
          <a:xfrm rot="1837553">
            <a:off x="671757" y="935929"/>
            <a:ext cx="1513811" cy="2029860"/>
            <a:chOff x="1400935" y="1333409"/>
            <a:chExt cx="760984" cy="1020399"/>
          </a:xfrm>
        </p:grpSpPr>
        <p:sp>
          <p:nvSpPr>
            <p:cNvPr id="2636" name="Google Shape;3772;p69">
              <a:extLst>
                <a:ext uri="{FF2B5EF4-FFF2-40B4-BE49-F238E27FC236}">
                  <a16:creationId xmlns:a16="http://schemas.microsoft.com/office/drawing/2014/main" id="{83342179-03A0-C9F4-6F54-36612F8EA20D}"/>
                </a:ext>
              </a:extLst>
            </p:cNvPr>
            <p:cNvSpPr/>
            <p:nvPr/>
          </p:nvSpPr>
          <p:spPr>
            <a:xfrm>
              <a:off x="1400935" y="1333409"/>
              <a:ext cx="760984" cy="1005685"/>
            </a:xfrm>
            <a:custGeom>
              <a:avLst/>
              <a:gdLst/>
              <a:ahLst/>
              <a:cxnLst/>
              <a:rect l="l" t="t" r="r" b="b"/>
              <a:pathLst>
                <a:path w="14268" h="18856" extrusionOk="0">
                  <a:moveTo>
                    <a:pt x="14054" y="0"/>
                  </a:moveTo>
                  <a:cubicBezTo>
                    <a:pt x="14038" y="0"/>
                    <a:pt x="14023" y="2"/>
                    <a:pt x="14009" y="5"/>
                  </a:cubicBezTo>
                  <a:cubicBezTo>
                    <a:pt x="13998" y="7"/>
                    <a:pt x="13986" y="9"/>
                    <a:pt x="13975" y="14"/>
                  </a:cubicBezTo>
                  <a:cubicBezTo>
                    <a:pt x="13421" y="273"/>
                    <a:pt x="12939" y="429"/>
                    <a:pt x="12386" y="686"/>
                  </a:cubicBezTo>
                  <a:cubicBezTo>
                    <a:pt x="12370" y="693"/>
                    <a:pt x="12354" y="700"/>
                    <a:pt x="12338" y="709"/>
                  </a:cubicBezTo>
                  <a:cubicBezTo>
                    <a:pt x="12224" y="757"/>
                    <a:pt x="12111" y="805"/>
                    <a:pt x="12001" y="860"/>
                  </a:cubicBezTo>
                  <a:cubicBezTo>
                    <a:pt x="11909" y="906"/>
                    <a:pt x="11819" y="962"/>
                    <a:pt x="11744" y="1035"/>
                  </a:cubicBezTo>
                  <a:cubicBezTo>
                    <a:pt x="11723" y="1056"/>
                    <a:pt x="11703" y="1079"/>
                    <a:pt x="11684" y="1104"/>
                  </a:cubicBezTo>
                  <a:cubicBezTo>
                    <a:pt x="11684" y="1104"/>
                    <a:pt x="11684" y="1102"/>
                    <a:pt x="11684" y="1102"/>
                  </a:cubicBezTo>
                  <a:lnTo>
                    <a:pt x="10759" y="2371"/>
                  </a:lnTo>
                  <a:cubicBezTo>
                    <a:pt x="8436" y="5485"/>
                    <a:pt x="4036" y="11421"/>
                    <a:pt x="2841" y="13062"/>
                  </a:cubicBezTo>
                  <a:cubicBezTo>
                    <a:pt x="2629" y="13355"/>
                    <a:pt x="2311" y="13784"/>
                    <a:pt x="1994" y="14214"/>
                  </a:cubicBezTo>
                  <a:cubicBezTo>
                    <a:pt x="1891" y="14351"/>
                    <a:pt x="1790" y="14489"/>
                    <a:pt x="1691" y="14622"/>
                  </a:cubicBezTo>
                  <a:cubicBezTo>
                    <a:pt x="1613" y="14730"/>
                    <a:pt x="1535" y="14834"/>
                    <a:pt x="1461" y="14934"/>
                  </a:cubicBezTo>
                  <a:cubicBezTo>
                    <a:pt x="1401" y="15017"/>
                    <a:pt x="1342" y="15097"/>
                    <a:pt x="1287" y="15171"/>
                  </a:cubicBezTo>
                  <a:cubicBezTo>
                    <a:pt x="1255" y="15214"/>
                    <a:pt x="1225" y="15254"/>
                    <a:pt x="1197" y="15293"/>
                  </a:cubicBezTo>
                  <a:lnTo>
                    <a:pt x="977" y="15596"/>
                  </a:lnTo>
                  <a:cubicBezTo>
                    <a:pt x="958" y="15623"/>
                    <a:pt x="938" y="15648"/>
                    <a:pt x="919" y="15674"/>
                  </a:cubicBezTo>
                  <a:cubicBezTo>
                    <a:pt x="291" y="16536"/>
                    <a:pt x="1" y="17076"/>
                    <a:pt x="63" y="17512"/>
                  </a:cubicBezTo>
                  <a:cubicBezTo>
                    <a:pt x="107" y="17808"/>
                    <a:pt x="311" y="18056"/>
                    <a:pt x="683" y="18327"/>
                  </a:cubicBezTo>
                  <a:cubicBezTo>
                    <a:pt x="725" y="18357"/>
                    <a:pt x="766" y="18387"/>
                    <a:pt x="809" y="18414"/>
                  </a:cubicBezTo>
                  <a:cubicBezTo>
                    <a:pt x="846" y="18444"/>
                    <a:pt x="887" y="18474"/>
                    <a:pt x="929" y="18506"/>
                  </a:cubicBezTo>
                  <a:cubicBezTo>
                    <a:pt x="1115" y="18641"/>
                    <a:pt x="1282" y="18738"/>
                    <a:pt x="1441" y="18795"/>
                  </a:cubicBezTo>
                  <a:cubicBezTo>
                    <a:pt x="1552" y="18835"/>
                    <a:pt x="1659" y="18856"/>
                    <a:pt x="1764" y="18856"/>
                  </a:cubicBezTo>
                  <a:cubicBezTo>
                    <a:pt x="1808" y="18856"/>
                    <a:pt x="1852" y="18852"/>
                    <a:pt x="1895" y="18845"/>
                  </a:cubicBezTo>
                  <a:cubicBezTo>
                    <a:pt x="2326" y="18772"/>
                    <a:pt x="2746" y="18336"/>
                    <a:pt x="3364" y="17489"/>
                  </a:cubicBezTo>
                  <a:cubicBezTo>
                    <a:pt x="3387" y="17455"/>
                    <a:pt x="3412" y="17422"/>
                    <a:pt x="3437" y="17386"/>
                  </a:cubicBezTo>
                  <a:cubicBezTo>
                    <a:pt x="3469" y="17342"/>
                    <a:pt x="3508" y="17290"/>
                    <a:pt x="3550" y="17232"/>
                  </a:cubicBezTo>
                  <a:cubicBezTo>
                    <a:pt x="3582" y="17189"/>
                    <a:pt x="3614" y="17143"/>
                    <a:pt x="3651" y="17094"/>
                  </a:cubicBezTo>
                  <a:cubicBezTo>
                    <a:pt x="3731" y="16982"/>
                    <a:pt x="3821" y="16858"/>
                    <a:pt x="3919" y="16722"/>
                  </a:cubicBezTo>
                  <a:cubicBezTo>
                    <a:pt x="3990" y="16624"/>
                    <a:pt x="4062" y="16520"/>
                    <a:pt x="4138" y="16413"/>
                  </a:cubicBezTo>
                  <a:cubicBezTo>
                    <a:pt x="4234" y="16282"/>
                    <a:pt x="4332" y="16146"/>
                    <a:pt x="4429" y="16009"/>
                  </a:cubicBezTo>
                  <a:cubicBezTo>
                    <a:pt x="4744" y="15570"/>
                    <a:pt x="5060" y="15129"/>
                    <a:pt x="5274" y="14834"/>
                  </a:cubicBezTo>
                  <a:cubicBezTo>
                    <a:pt x="6469" y="13192"/>
                    <a:pt x="10764" y="7181"/>
                    <a:pt x="13011" y="4010"/>
                  </a:cubicBezTo>
                  <a:lnTo>
                    <a:pt x="13935" y="2742"/>
                  </a:lnTo>
                  <a:lnTo>
                    <a:pt x="13933" y="2742"/>
                  </a:lnTo>
                  <a:cubicBezTo>
                    <a:pt x="14011" y="2630"/>
                    <a:pt x="14048" y="2497"/>
                    <a:pt x="14069" y="2364"/>
                  </a:cubicBezTo>
                  <a:cubicBezTo>
                    <a:pt x="14089" y="2242"/>
                    <a:pt x="14098" y="2120"/>
                    <a:pt x="14110" y="1997"/>
                  </a:cubicBezTo>
                  <a:cubicBezTo>
                    <a:pt x="14112" y="1980"/>
                    <a:pt x="14114" y="1964"/>
                    <a:pt x="14115" y="1946"/>
                  </a:cubicBezTo>
                  <a:cubicBezTo>
                    <a:pt x="14191" y="1338"/>
                    <a:pt x="14191" y="833"/>
                    <a:pt x="14266" y="227"/>
                  </a:cubicBezTo>
                  <a:cubicBezTo>
                    <a:pt x="14268" y="216"/>
                    <a:pt x="14266" y="206"/>
                    <a:pt x="14266" y="197"/>
                  </a:cubicBezTo>
                  <a:cubicBezTo>
                    <a:pt x="14262" y="142"/>
                    <a:pt x="14236" y="87"/>
                    <a:pt x="14177" y="43"/>
                  </a:cubicBezTo>
                  <a:cubicBezTo>
                    <a:pt x="14136" y="13"/>
                    <a:pt x="14094" y="0"/>
                    <a:pt x="14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3773;p69">
              <a:extLst>
                <a:ext uri="{FF2B5EF4-FFF2-40B4-BE49-F238E27FC236}">
                  <a16:creationId xmlns:a16="http://schemas.microsoft.com/office/drawing/2014/main" id="{46A3E37C-4848-3E73-792A-09F44443F995}"/>
                </a:ext>
              </a:extLst>
            </p:cNvPr>
            <p:cNvSpPr/>
            <p:nvPr/>
          </p:nvSpPr>
          <p:spPr>
            <a:xfrm>
              <a:off x="1429576" y="1335169"/>
              <a:ext cx="728876" cy="987391"/>
            </a:xfrm>
            <a:custGeom>
              <a:avLst/>
              <a:gdLst/>
              <a:ahLst/>
              <a:cxnLst/>
              <a:rect l="l" t="t" r="r" b="b"/>
              <a:pathLst>
                <a:path w="13666" h="18513" extrusionOk="0">
                  <a:moveTo>
                    <a:pt x="13612" y="1"/>
                  </a:moveTo>
                  <a:cubicBezTo>
                    <a:pt x="13592" y="1"/>
                    <a:pt x="13569" y="11"/>
                    <a:pt x="13545" y="27"/>
                  </a:cubicBezTo>
                  <a:cubicBezTo>
                    <a:pt x="13538" y="31"/>
                    <a:pt x="13530" y="35"/>
                    <a:pt x="13522" y="43"/>
                  </a:cubicBezTo>
                  <a:cubicBezTo>
                    <a:pt x="13107" y="401"/>
                    <a:pt x="12763" y="658"/>
                    <a:pt x="12348" y="1016"/>
                  </a:cubicBezTo>
                  <a:cubicBezTo>
                    <a:pt x="12336" y="1027"/>
                    <a:pt x="12324" y="1038"/>
                    <a:pt x="12311" y="1048"/>
                  </a:cubicBezTo>
                  <a:cubicBezTo>
                    <a:pt x="12228" y="1117"/>
                    <a:pt x="12145" y="1186"/>
                    <a:pt x="12061" y="1261"/>
                  </a:cubicBezTo>
                  <a:cubicBezTo>
                    <a:pt x="11969" y="1342"/>
                    <a:pt x="11877" y="1434"/>
                    <a:pt x="11796" y="1544"/>
                  </a:cubicBezTo>
                  <a:cubicBezTo>
                    <a:pt x="11796" y="1544"/>
                    <a:pt x="11796" y="1544"/>
                    <a:pt x="11796" y="1543"/>
                  </a:cubicBezTo>
                  <a:lnTo>
                    <a:pt x="10872" y="2811"/>
                  </a:lnTo>
                  <a:cubicBezTo>
                    <a:pt x="8570" y="5943"/>
                    <a:pt x="4202" y="11899"/>
                    <a:pt x="3006" y="13541"/>
                  </a:cubicBezTo>
                  <a:cubicBezTo>
                    <a:pt x="2671" y="14002"/>
                    <a:pt x="2081" y="14807"/>
                    <a:pt x="1634" y="15416"/>
                  </a:cubicBezTo>
                  <a:cubicBezTo>
                    <a:pt x="1572" y="15500"/>
                    <a:pt x="1514" y="15579"/>
                    <a:pt x="1459" y="15656"/>
                  </a:cubicBezTo>
                  <a:cubicBezTo>
                    <a:pt x="1424" y="15705"/>
                    <a:pt x="1388" y="15753"/>
                    <a:pt x="1356" y="15797"/>
                  </a:cubicBezTo>
                  <a:cubicBezTo>
                    <a:pt x="1323" y="15843"/>
                    <a:pt x="1292" y="15884"/>
                    <a:pt x="1264" y="15925"/>
                  </a:cubicBezTo>
                  <a:cubicBezTo>
                    <a:pt x="1220" y="15983"/>
                    <a:pt x="1183" y="16037"/>
                    <a:pt x="1151" y="16081"/>
                  </a:cubicBezTo>
                  <a:cubicBezTo>
                    <a:pt x="484" y="16990"/>
                    <a:pt x="139" y="17522"/>
                    <a:pt x="55" y="17864"/>
                  </a:cubicBezTo>
                  <a:cubicBezTo>
                    <a:pt x="1" y="18089"/>
                    <a:pt x="59" y="18232"/>
                    <a:pt x="217" y="18346"/>
                  </a:cubicBezTo>
                  <a:cubicBezTo>
                    <a:pt x="234" y="18360"/>
                    <a:pt x="252" y="18370"/>
                    <a:pt x="270" y="18381"/>
                  </a:cubicBezTo>
                  <a:cubicBezTo>
                    <a:pt x="286" y="18395"/>
                    <a:pt x="304" y="18408"/>
                    <a:pt x="321" y="18422"/>
                  </a:cubicBezTo>
                  <a:cubicBezTo>
                    <a:pt x="402" y="18481"/>
                    <a:pt x="483" y="18512"/>
                    <a:pt x="569" y="18512"/>
                  </a:cubicBezTo>
                  <a:cubicBezTo>
                    <a:pt x="649" y="18512"/>
                    <a:pt x="734" y="18485"/>
                    <a:pt x="830" y="18427"/>
                  </a:cubicBezTo>
                  <a:cubicBezTo>
                    <a:pt x="1129" y="18243"/>
                    <a:pt x="1528" y="17750"/>
                    <a:pt x="2189" y="16838"/>
                  </a:cubicBezTo>
                  <a:cubicBezTo>
                    <a:pt x="2221" y="16793"/>
                    <a:pt x="2260" y="16740"/>
                    <a:pt x="2302" y="16682"/>
                  </a:cubicBezTo>
                  <a:cubicBezTo>
                    <a:pt x="2403" y="16543"/>
                    <a:pt x="2531" y="16368"/>
                    <a:pt x="2671" y="16173"/>
                  </a:cubicBezTo>
                  <a:cubicBezTo>
                    <a:pt x="3116" y="15560"/>
                    <a:pt x="3699" y="14750"/>
                    <a:pt x="4036" y="14289"/>
                  </a:cubicBezTo>
                  <a:cubicBezTo>
                    <a:pt x="5230" y="12647"/>
                    <a:pt x="9554" y="6659"/>
                    <a:pt x="11824" y="3504"/>
                  </a:cubicBezTo>
                  <a:lnTo>
                    <a:pt x="12747" y="2235"/>
                  </a:lnTo>
                  <a:cubicBezTo>
                    <a:pt x="12827" y="2126"/>
                    <a:pt x="12885" y="2009"/>
                    <a:pt x="12935" y="1895"/>
                  </a:cubicBezTo>
                  <a:cubicBezTo>
                    <a:pt x="12979" y="1794"/>
                    <a:pt x="13020" y="1693"/>
                    <a:pt x="13061" y="1592"/>
                  </a:cubicBezTo>
                  <a:cubicBezTo>
                    <a:pt x="13066" y="1578"/>
                    <a:pt x="13073" y="1564"/>
                    <a:pt x="13079" y="1550"/>
                  </a:cubicBezTo>
                  <a:cubicBezTo>
                    <a:pt x="13293" y="1043"/>
                    <a:pt x="13431" y="639"/>
                    <a:pt x="13646" y="132"/>
                  </a:cubicBezTo>
                  <a:cubicBezTo>
                    <a:pt x="13649" y="123"/>
                    <a:pt x="13651" y="116"/>
                    <a:pt x="13653" y="109"/>
                  </a:cubicBezTo>
                  <a:cubicBezTo>
                    <a:pt x="13665" y="66"/>
                    <a:pt x="13665" y="29"/>
                    <a:pt x="13640" y="10"/>
                  </a:cubicBezTo>
                  <a:cubicBezTo>
                    <a:pt x="13632" y="4"/>
                    <a:pt x="13622" y="1"/>
                    <a:pt x="13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3774;p69">
              <a:extLst>
                <a:ext uri="{FF2B5EF4-FFF2-40B4-BE49-F238E27FC236}">
                  <a16:creationId xmlns:a16="http://schemas.microsoft.com/office/drawing/2014/main" id="{899258DE-6CEC-8E12-0D6A-AA9856A08063}"/>
                </a:ext>
              </a:extLst>
            </p:cNvPr>
            <p:cNvSpPr/>
            <p:nvPr/>
          </p:nvSpPr>
          <p:spPr>
            <a:xfrm>
              <a:off x="1400935" y="2169375"/>
              <a:ext cx="179472" cy="169712"/>
            </a:xfrm>
            <a:custGeom>
              <a:avLst/>
              <a:gdLst/>
              <a:ahLst/>
              <a:cxnLst/>
              <a:rect l="l" t="t" r="r" b="b"/>
              <a:pathLst>
                <a:path w="3365" h="3182" extrusionOk="0">
                  <a:moveTo>
                    <a:pt x="919" y="0"/>
                  </a:moveTo>
                  <a:cubicBezTo>
                    <a:pt x="291" y="862"/>
                    <a:pt x="1" y="1402"/>
                    <a:pt x="63" y="1838"/>
                  </a:cubicBezTo>
                  <a:cubicBezTo>
                    <a:pt x="107" y="2134"/>
                    <a:pt x="311" y="2382"/>
                    <a:pt x="683" y="2653"/>
                  </a:cubicBezTo>
                  <a:cubicBezTo>
                    <a:pt x="725" y="2683"/>
                    <a:pt x="766" y="2713"/>
                    <a:pt x="809" y="2740"/>
                  </a:cubicBezTo>
                  <a:cubicBezTo>
                    <a:pt x="846" y="2770"/>
                    <a:pt x="887" y="2800"/>
                    <a:pt x="929" y="2832"/>
                  </a:cubicBezTo>
                  <a:cubicBezTo>
                    <a:pt x="1115" y="2967"/>
                    <a:pt x="1282" y="3064"/>
                    <a:pt x="1441" y="3121"/>
                  </a:cubicBezTo>
                  <a:cubicBezTo>
                    <a:pt x="1552" y="3161"/>
                    <a:pt x="1659" y="3182"/>
                    <a:pt x="1764" y="3182"/>
                  </a:cubicBezTo>
                  <a:cubicBezTo>
                    <a:pt x="1808" y="3182"/>
                    <a:pt x="1852" y="3178"/>
                    <a:pt x="1895" y="3171"/>
                  </a:cubicBezTo>
                  <a:cubicBezTo>
                    <a:pt x="2326" y="3098"/>
                    <a:pt x="2746" y="2662"/>
                    <a:pt x="3364" y="1815"/>
                  </a:cubicBezTo>
                  <a:cubicBezTo>
                    <a:pt x="2487" y="1299"/>
                    <a:pt x="1688" y="672"/>
                    <a:pt x="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3775;p69">
              <a:extLst>
                <a:ext uri="{FF2B5EF4-FFF2-40B4-BE49-F238E27FC236}">
                  <a16:creationId xmlns:a16="http://schemas.microsoft.com/office/drawing/2014/main" id="{09F0E7E1-1C7F-4AA5-5524-3A7A8EF22DD3}"/>
                </a:ext>
              </a:extLst>
            </p:cNvPr>
            <p:cNvSpPr/>
            <p:nvPr/>
          </p:nvSpPr>
          <p:spPr>
            <a:xfrm>
              <a:off x="1449896" y="2091507"/>
              <a:ext cx="187313" cy="174672"/>
            </a:xfrm>
            <a:custGeom>
              <a:avLst/>
              <a:gdLst/>
              <a:ahLst/>
              <a:cxnLst/>
              <a:rect l="l" t="t" r="r" b="b"/>
              <a:pathLst>
                <a:path w="3512" h="3275" extrusionOk="0">
                  <a:moveTo>
                    <a:pt x="1076" y="0"/>
                  </a:moveTo>
                  <a:cubicBezTo>
                    <a:pt x="973" y="137"/>
                    <a:pt x="872" y="275"/>
                    <a:pt x="773" y="408"/>
                  </a:cubicBezTo>
                  <a:cubicBezTo>
                    <a:pt x="693" y="516"/>
                    <a:pt x="617" y="620"/>
                    <a:pt x="543" y="720"/>
                  </a:cubicBezTo>
                  <a:cubicBezTo>
                    <a:pt x="483" y="803"/>
                    <a:pt x="424" y="883"/>
                    <a:pt x="369" y="957"/>
                  </a:cubicBezTo>
                  <a:cubicBezTo>
                    <a:pt x="337" y="1000"/>
                    <a:pt x="307" y="1040"/>
                    <a:pt x="279" y="1079"/>
                  </a:cubicBezTo>
                  <a:lnTo>
                    <a:pt x="59" y="1382"/>
                  </a:lnTo>
                  <a:cubicBezTo>
                    <a:pt x="40" y="1409"/>
                    <a:pt x="20" y="1434"/>
                    <a:pt x="1" y="1460"/>
                  </a:cubicBezTo>
                  <a:cubicBezTo>
                    <a:pt x="770" y="2132"/>
                    <a:pt x="1569" y="2759"/>
                    <a:pt x="2446" y="3275"/>
                  </a:cubicBezTo>
                  <a:cubicBezTo>
                    <a:pt x="2469" y="3241"/>
                    <a:pt x="2494" y="3208"/>
                    <a:pt x="2519" y="3172"/>
                  </a:cubicBezTo>
                  <a:cubicBezTo>
                    <a:pt x="2551" y="3128"/>
                    <a:pt x="2590" y="3076"/>
                    <a:pt x="2632" y="3018"/>
                  </a:cubicBezTo>
                  <a:cubicBezTo>
                    <a:pt x="2664" y="2975"/>
                    <a:pt x="2696" y="2929"/>
                    <a:pt x="2733" y="2880"/>
                  </a:cubicBezTo>
                  <a:cubicBezTo>
                    <a:pt x="2813" y="2770"/>
                    <a:pt x="2903" y="2644"/>
                    <a:pt x="3001" y="2508"/>
                  </a:cubicBezTo>
                  <a:cubicBezTo>
                    <a:pt x="3070" y="2410"/>
                    <a:pt x="3144" y="2306"/>
                    <a:pt x="3220" y="2199"/>
                  </a:cubicBezTo>
                  <a:cubicBezTo>
                    <a:pt x="3316" y="2068"/>
                    <a:pt x="3414" y="1932"/>
                    <a:pt x="3511" y="1795"/>
                  </a:cubicBezTo>
                  <a:cubicBezTo>
                    <a:pt x="2629" y="1308"/>
                    <a:pt x="1835" y="674"/>
                    <a:pt x="1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3776;p69">
              <a:extLst>
                <a:ext uri="{FF2B5EF4-FFF2-40B4-BE49-F238E27FC236}">
                  <a16:creationId xmlns:a16="http://schemas.microsoft.com/office/drawing/2014/main" id="{074425C3-5C27-2066-3151-66B4F1964EF5}"/>
                </a:ext>
              </a:extLst>
            </p:cNvPr>
            <p:cNvSpPr/>
            <p:nvPr/>
          </p:nvSpPr>
          <p:spPr>
            <a:xfrm>
              <a:off x="1464723" y="2113214"/>
              <a:ext cx="156965" cy="131897"/>
            </a:xfrm>
            <a:custGeom>
              <a:avLst/>
              <a:gdLst/>
              <a:ahLst/>
              <a:cxnLst/>
              <a:rect l="l" t="t" r="r" b="b"/>
              <a:pathLst>
                <a:path w="2943" h="2473" extrusionOk="0">
                  <a:moveTo>
                    <a:pt x="495" y="1"/>
                  </a:moveTo>
                  <a:cubicBezTo>
                    <a:pt x="415" y="109"/>
                    <a:pt x="339" y="213"/>
                    <a:pt x="265" y="313"/>
                  </a:cubicBezTo>
                  <a:cubicBezTo>
                    <a:pt x="205" y="396"/>
                    <a:pt x="146" y="476"/>
                    <a:pt x="91" y="550"/>
                  </a:cubicBezTo>
                  <a:cubicBezTo>
                    <a:pt x="59" y="593"/>
                    <a:pt x="29" y="633"/>
                    <a:pt x="1" y="672"/>
                  </a:cubicBezTo>
                  <a:cubicBezTo>
                    <a:pt x="798" y="1303"/>
                    <a:pt x="1610" y="1915"/>
                    <a:pt x="2455" y="2473"/>
                  </a:cubicBezTo>
                  <a:cubicBezTo>
                    <a:pt x="2535" y="2361"/>
                    <a:pt x="2625" y="2237"/>
                    <a:pt x="2723" y="2101"/>
                  </a:cubicBezTo>
                  <a:cubicBezTo>
                    <a:pt x="2792" y="2003"/>
                    <a:pt x="2866" y="1899"/>
                    <a:pt x="2942" y="1792"/>
                  </a:cubicBezTo>
                  <a:cubicBezTo>
                    <a:pt x="2099" y="1248"/>
                    <a:pt x="1286" y="633"/>
                    <a:pt x="4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3777;p69">
              <a:extLst>
                <a:ext uri="{FF2B5EF4-FFF2-40B4-BE49-F238E27FC236}">
                  <a16:creationId xmlns:a16="http://schemas.microsoft.com/office/drawing/2014/main" id="{20AC8043-AC43-099D-E9BA-01DAF67BEDC8}"/>
                </a:ext>
              </a:extLst>
            </p:cNvPr>
            <p:cNvSpPr/>
            <p:nvPr/>
          </p:nvSpPr>
          <p:spPr>
            <a:xfrm>
              <a:off x="2027403" y="1333409"/>
              <a:ext cx="134511" cy="146991"/>
            </a:xfrm>
            <a:custGeom>
              <a:avLst/>
              <a:gdLst/>
              <a:ahLst/>
              <a:cxnLst/>
              <a:rect l="l" t="t" r="r" b="b"/>
              <a:pathLst>
                <a:path w="2522" h="2756" extrusionOk="0">
                  <a:moveTo>
                    <a:pt x="2308" y="0"/>
                  </a:moveTo>
                  <a:cubicBezTo>
                    <a:pt x="2292" y="0"/>
                    <a:pt x="2277" y="2"/>
                    <a:pt x="2263" y="5"/>
                  </a:cubicBezTo>
                  <a:cubicBezTo>
                    <a:pt x="2252" y="7"/>
                    <a:pt x="2240" y="9"/>
                    <a:pt x="2229" y="14"/>
                  </a:cubicBezTo>
                  <a:cubicBezTo>
                    <a:pt x="2064" y="91"/>
                    <a:pt x="1910" y="154"/>
                    <a:pt x="1761" y="211"/>
                  </a:cubicBezTo>
                  <a:cubicBezTo>
                    <a:pt x="1402" y="348"/>
                    <a:pt x="1030" y="505"/>
                    <a:pt x="640" y="686"/>
                  </a:cubicBezTo>
                  <a:cubicBezTo>
                    <a:pt x="624" y="693"/>
                    <a:pt x="608" y="700"/>
                    <a:pt x="592" y="707"/>
                  </a:cubicBezTo>
                  <a:cubicBezTo>
                    <a:pt x="478" y="757"/>
                    <a:pt x="365" y="805"/>
                    <a:pt x="255" y="860"/>
                  </a:cubicBezTo>
                  <a:cubicBezTo>
                    <a:pt x="163" y="906"/>
                    <a:pt x="73" y="962"/>
                    <a:pt x="0" y="1035"/>
                  </a:cubicBezTo>
                  <a:cubicBezTo>
                    <a:pt x="99" y="1212"/>
                    <a:pt x="200" y="1391"/>
                    <a:pt x="299" y="1568"/>
                  </a:cubicBezTo>
                  <a:cubicBezTo>
                    <a:pt x="346" y="1652"/>
                    <a:pt x="385" y="1749"/>
                    <a:pt x="489" y="1772"/>
                  </a:cubicBezTo>
                  <a:cubicBezTo>
                    <a:pt x="510" y="1777"/>
                    <a:pt x="532" y="1779"/>
                    <a:pt x="554" y="1779"/>
                  </a:cubicBezTo>
                  <a:cubicBezTo>
                    <a:pt x="630" y="1779"/>
                    <a:pt x="712" y="1755"/>
                    <a:pt x="785" y="1746"/>
                  </a:cubicBezTo>
                  <a:cubicBezTo>
                    <a:pt x="888" y="1730"/>
                    <a:pt x="991" y="1719"/>
                    <a:pt x="1095" y="1710"/>
                  </a:cubicBezTo>
                  <a:cubicBezTo>
                    <a:pt x="1118" y="1708"/>
                    <a:pt x="1148" y="1704"/>
                    <a:pt x="1177" y="1704"/>
                  </a:cubicBezTo>
                  <a:cubicBezTo>
                    <a:pt x="1204" y="1704"/>
                    <a:pt x="1229" y="1707"/>
                    <a:pt x="1248" y="1721"/>
                  </a:cubicBezTo>
                  <a:cubicBezTo>
                    <a:pt x="1285" y="1747"/>
                    <a:pt x="1295" y="1822"/>
                    <a:pt x="1306" y="1863"/>
                  </a:cubicBezTo>
                  <a:cubicBezTo>
                    <a:pt x="1359" y="2061"/>
                    <a:pt x="1389" y="2268"/>
                    <a:pt x="1391" y="2476"/>
                  </a:cubicBezTo>
                  <a:cubicBezTo>
                    <a:pt x="1393" y="2513"/>
                    <a:pt x="1409" y="2563"/>
                    <a:pt x="1451" y="2573"/>
                  </a:cubicBezTo>
                  <a:cubicBezTo>
                    <a:pt x="1694" y="2634"/>
                    <a:pt x="1937" y="2696"/>
                    <a:pt x="2180" y="2756"/>
                  </a:cubicBezTo>
                  <a:lnTo>
                    <a:pt x="2189" y="2742"/>
                  </a:lnTo>
                  <a:lnTo>
                    <a:pt x="2187" y="2742"/>
                  </a:lnTo>
                  <a:cubicBezTo>
                    <a:pt x="2265" y="2630"/>
                    <a:pt x="2302" y="2497"/>
                    <a:pt x="2323" y="2364"/>
                  </a:cubicBezTo>
                  <a:cubicBezTo>
                    <a:pt x="2343" y="2242"/>
                    <a:pt x="2352" y="2120"/>
                    <a:pt x="2364" y="1997"/>
                  </a:cubicBezTo>
                  <a:cubicBezTo>
                    <a:pt x="2366" y="1980"/>
                    <a:pt x="2368" y="1964"/>
                    <a:pt x="2369" y="1946"/>
                  </a:cubicBezTo>
                  <a:cubicBezTo>
                    <a:pt x="2422" y="1521"/>
                    <a:pt x="2458" y="1122"/>
                    <a:pt x="2477" y="743"/>
                  </a:cubicBezTo>
                  <a:cubicBezTo>
                    <a:pt x="2484" y="578"/>
                    <a:pt x="2497" y="410"/>
                    <a:pt x="2520" y="227"/>
                  </a:cubicBezTo>
                  <a:cubicBezTo>
                    <a:pt x="2522" y="216"/>
                    <a:pt x="2520" y="206"/>
                    <a:pt x="2520" y="197"/>
                  </a:cubicBezTo>
                  <a:cubicBezTo>
                    <a:pt x="2516" y="142"/>
                    <a:pt x="2490" y="87"/>
                    <a:pt x="2431" y="43"/>
                  </a:cubicBezTo>
                  <a:cubicBezTo>
                    <a:pt x="2390" y="13"/>
                    <a:pt x="2348" y="0"/>
                    <a:pt x="23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3778;p69">
              <a:extLst>
                <a:ext uri="{FF2B5EF4-FFF2-40B4-BE49-F238E27FC236}">
                  <a16:creationId xmlns:a16="http://schemas.microsoft.com/office/drawing/2014/main" id="{5FFF1A2C-89E0-1F6D-2F66-50CE41D40C46}"/>
                </a:ext>
              </a:extLst>
            </p:cNvPr>
            <p:cNvSpPr/>
            <p:nvPr/>
          </p:nvSpPr>
          <p:spPr>
            <a:xfrm>
              <a:off x="2120845" y="1333409"/>
              <a:ext cx="41068" cy="41228"/>
            </a:xfrm>
            <a:custGeom>
              <a:avLst/>
              <a:gdLst/>
              <a:ahLst/>
              <a:cxnLst/>
              <a:rect l="l" t="t" r="r" b="b"/>
              <a:pathLst>
                <a:path w="770" h="773" extrusionOk="0">
                  <a:moveTo>
                    <a:pt x="555" y="0"/>
                  </a:moveTo>
                  <a:cubicBezTo>
                    <a:pt x="540" y="0"/>
                    <a:pt x="525" y="2"/>
                    <a:pt x="511" y="5"/>
                  </a:cubicBezTo>
                  <a:cubicBezTo>
                    <a:pt x="500" y="7"/>
                    <a:pt x="488" y="9"/>
                    <a:pt x="477" y="14"/>
                  </a:cubicBezTo>
                  <a:cubicBezTo>
                    <a:pt x="312" y="91"/>
                    <a:pt x="158" y="154"/>
                    <a:pt x="9" y="211"/>
                  </a:cubicBezTo>
                  <a:cubicBezTo>
                    <a:pt x="1" y="372"/>
                    <a:pt x="64" y="537"/>
                    <a:pt x="235" y="661"/>
                  </a:cubicBezTo>
                  <a:cubicBezTo>
                    <a:pt x="342" y="739"/>
                    <a:pt x="451" y="773"/>
                    <a:pt x="555" y="773"/>
                  </a:cubicBezTo>
                  <a:cubicBezTo>
                    <a:pt x="613" y="773"/>
                    <a:pt x="670" y="762"/>
                    <a:pt x="724" y="743"/>
                  </a:cubicBezTo>
                  <a:cubicBezTo>
                    <a:pt x="732" y="578"/>
                    <a:pt x="745" y="410"/>
                    <a:pt x="768" y="227"/>
                  </a:cubicBezTo>
                  <a:cubicBezTo>
                    <a:pt x="770" y="216"/>
                    <a:pt x="768" y="206"/>
                    <a:pt x="768" y="197"/>
                  </a:cubicBezTo>
                  <a:cubicBezTo>
                    <a:pt x="764" y="142"/>
                    <a:pt x="738" y="87"/>
                    <a:pt x="679" y="43"/>
                  </a:cubicBezTo>
                  <a:cubicBezTo>
                    <a:pt x="638" y="13"/>
                    <a:pt x="595" y="0"/>
                    <a:pt x="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3779;p69">
              <a:extLst>
                <a:ext uri="{FF2B5EF4-FFF2-40B4-BE49-F238E27FC236}">
                  <a16:creationId xmlns:a16="http://schemas.microsoft.com/office/drawing/2014/main" id="{845BB465-B85E-6BDF-7198-D08B26B08D1F}"/>
                </a:ext>
              </a:extLst>
            </p:cNvPr>
            <p:cNvSpPr/>
            <p:nvPr/>
          </p:nvSpPr>
          <p:spPr>
            <a:xfrm>
              <a:off x="1468937" y="2146068"/>
              <a:ext cx="204700" cy="207740"/>
            </a:xfrm>
            <a:custGeom>
              <a:avLst/>
              <a:gdLst/>
              <a:ahLst/>
              <a:cxnLst/>
              <a:rect l="l" t="t" r="r" b="b"/>
              <a:pathLst>
                <a:path w="3838" h="3895" extrusionOk="0">
                  <a:moveTo>
                    <a:pt x="3616" y="0"/>
                  </a:moveTo>
                  <a:cubicBezTo>
                    <a:pt x="3574" y="0"/>
                    <a:pt x="3532" y="19"/>
                    <a:pt x="3500" y="63"/>
                  </a:cubicBezTo>
                  <a:cubicBezTo>
                    <a:pt x="3090" y="632"/>
                    <a:pt x="2679" y="1199"/>
                    <a:pt x="2268" y="1766"/>
                  </a:cubicBezTo>
                  <a:cubicBezTo>
                    <a:pt x="2062" y="2046"/>
                    <a:pt x="1859" y="2328"/>
                    <a:pt x="1653" y="2610"/>
                  </a:cubicBezTo>
                  <a:cubicBezTo>
                    <a:pt x="1552" y="2748"/>
                    <a:pt x="1449" y="2890"/>
                    <a:pt x="1347" y="3028"/>
                  </a:cubicBezTo>
                  <a:cubicBezTo>
                    <a:pt x="1258" y="3149"/>
                    <a:pt x="1166" y="3271"/>
                    <a:pt x="1052" y="3372"/>
                  </a:cubicBezTo>
                  <a:cubicBezTo>
                    <a:pt x="924" y="3488"/>
                    <a:pt x="744" y="3584"/>
                    <a:pt x="569" y="3584"/>
                  </a:cubicBezTo>
                  <a:cubicBezTo>
                    <a:pt x="482" y="3584"/>
                    <a:pt x="395" y="3560"/>
                    <a:pt x="317" y="3501"/>
                  </a:cubicBezTo>
                  <a:cubicBezTo>
                    <a:pt x="287" y="3480"/>
                    <a:pt x="257" y="3470"/>
                    <a:pt x="228" y="3470"/>
                  </a:cubicBezTo>
                  <a:cubicBezTo>
                    <a:pt x="100" y="3470"/>
                    <a:pt x="1" y="3656"/>
                    <a:pt x="133" y="3755"/>
                  </a:cubicBezTo>
                  <a:cubicBezTo>
                    <a:pt x="262" y="3851"/>
                    <a:pt x="417" y="3894"/>
                    <a:pt x="574" y="3894"/>
                  </a:cubicBezTo>
                  <a:cubicBezTo>
                    <a:pt x="712" y="3894"/>
                    <a:pt x="852" y="3860"/>
                    <a:pt x="976" y="3799"/>
                  </a:cubicBezTo>
                  <a:cubicBezTo>
                    <a:pt x="1284" y="3650"/>
                    <a:pt x="1488" y="3363"/>
                    <a:pt x="1685" y="3094"/>
                  </a:cubicBezTo>
                  <a:cubicBezTo>
                    <a:pt x="2126" y="2491"/>
                    <a:pt x="2566" y="1887"/>
                    <a:pt x="3003" y="1281"/>
                  </a:cubicBezTo>
                  <a:cubicBezTo>
                    <a:pt x="3253" y="937"/>
                    <a:pt x="3503" y="592"/>
                    <a:pt x="3751" y="248"/>
                  </a:cubicBezTo>
                  <a:cubicBezTo>
                    <a:pt x="3837" y="129"/>
                    <a:pt x="3728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3780;p69">
              <a:extLst>
                <a:ext uri="{FF2B5EF4-FFF2-40B4-BE49-F238E27FC236}">
                  <a16:creationId xmlns:a16="http://schemas.microsoft.com/office/drawing/2014/main" id="{4B93272A-44D9-6862-67BE-3B3BE333B3D2}"/>
                </a:ext>
              </a:extLst>
            </p:cNvPr>
            <p:cNvSpPr/>
            <p:nvPr/>
          </p:nvSpPr>
          <p:spPr>
            <a:xfrm>
              <a:off x="1519498" y="1962651"/>
              <a:ext cx="88856" cy="100856"/>
            </a:xfrm>
            <a:custGeom>
              <a:avLst/>
              <a:gdLst/>
              <a:ahLst/>
              <a:cxnLst/>
              <a:rect l="l" t="t" r="r" b="b"/>
              <a:pathLst>
                <a:path w="1666" h="1891" extrusionOk="0">
                  <a:moveTo>
                    <a:pt x="1439" y="1"/>
                  </a:moveTo>
                  <a:cubicBezTo>
                    <a:pt x="1397" y="1"/>
                    <a:pt x="1354" y="18"/>
                    <a:pt x="1320" y="59"/>
                  </a:cubicBezTo>
                  <a:cubicBezTo>
                    <a:pt x="896" y="577"/>
                    <a:pt x="485" y="1107"/>
                    <a:pt x="87" y="1644"/>
                  </a:cubicBezTo>
                  <a:cubicBezTo>
                    <a:pt x="0" y="1761"/>
                    <a:pt x="110" y="1890"/>
                    <a:pt x="222" y="1890"/>
                  </a:cubicBezTo>
                  <a:cubicBezTo>
                    <a:pt x="264" y="1890"/>
                    <a:pt x="307" y="1872"/>
                    <a:pt x="340" y="1828"/>
                  </a:cubicBezTo>
                  <a:cubicBezTo>
                    <a:pt x="737" y="1289"/>
                    <a:pt x="1148" y="761"/>
                    <a:pt x="1572" y="244"/>
                  </a:cubicBezTo>
                  <a:cubicBezTo>
                    <a:pt x="1665" y="129"/>
                    <a:pt x="1555" y="1"/>
                    <a:pt x="1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3781;p69">
              <a:extLst>
                <a:ext uri="{FF2B5EF4-FFF2-40B4-BE49-F238E27FC236}">
                  <a16:creationId xmlns:a16="http://schemas.microsoft.com/office/drawing/2014/main" id="{2AD1F24E-61E6-45AA-C864-AF1625B30C50}"/>
                </a:ext>
              </a:extLst>
            </p:cNvPr>
            <p:cNvSpPr/>
            <p:nvPr/>
          </p:nvSpPr>
          <p:spPr>
            <a:xfrm>
              <a:off x="2022763" y="1464452"/>
              <a:ext cx="136698" cy="178939"/>
            </a:xfrm>
            <a:custGeom>
              <a:avLst/>
              <a:gdLst/>
              <a:ahLst/>
              <a:cxnLst/>
              <a:rect l="l" t="t" r="r" b="b"/>
              <a:pathLst>
                <a:path w="2563" h="3355" extrusionOk="0">
                  <a:moveTo>
                    <a:pt x="2337" y="0"/>
                  </a:moveTo>
                  <a:cubicBezTo>
                    <a:pt x="2294" y="0"/>
                    <a:pt x="2251" y="18"/>
                    <a:pt x="2217" y="60"/>
                  </a:cubicBezTo>
                  <a:cubicBezTo>
                    <a:pt x="1428" y="1020"/>
                    <a:pt x="853" y="2129"/>
                    <a:pt x="91" y="3111"/>
                  </a:cubicBezTo>
                  <a:cubicBezTo>
                    <a:pt x="0" y="3226"/>
                    <a:pt x="110" y="3355"/>
                    <a:pt x="224" y="3355"/>
                  </a:cubicBezTo>
                  <a:cubicBezTo>
                    <a:pt x="266" y="3355"/>
                    <a:pt x="309" y="3337"/>
                    <a:pt x="342" y="3294"/>
                  </a:cubicBezTo>
                  <a:cubicBezTo>
                    <a:pt x="1104" y="2314"/>
                    <a:pt x="1682" y="1203"/>
                    <a:pt x="2470" y="242"/>
                  </a:cubicBezTo>
                  <a:cubicBezTo>
                    <a:pt x="2563" y="129"/>
                    <a:pt x="2453" y="0"/>
                    <a:pt x="2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3782;p69">
              <a:extLst>
                <a:ext uri="{FF2B5EF4-FFF2-40B4-BE49-F238E27FC236}">
                  <a16:creationId xmlns:a16="http://schemas.microsoft.com/office/drawing/2014/main" id="{6E867548-07FC-77CA-6B79-575768BCCDA0}"/>
                </a:ext>
              </a:extLst>
            </p:cNvPr>
            <p:cNvSpPr/>
            <p:nvPr/>
          </p:nvSpPr>
          <p:spPr>
            <a:xfrm>
              <a:off x="1791024" y="1775766"/>
              <a:ext cx="90616" cy="109977"/>
            </a:xfrm>
            <a:custGeom>
              <a:avLst/>
              <a:gdLst/>
              <a:ahLst/>
              <a:cxnLst/>
              <a:rect l="l" t="t" r="r" b="b"/>
              <a:pathLst>
                <a:path w="1699" h="2062" extrusionOk="0">
                  <a:moveTo>
                    <a:pt x="1478" y="0"/>
                  </a:moveTo>
                  <a:cubicBezTo>
                    <a:pt x="1436" y="0"/>
                    <a:pt x="1394" y="19"/>
                    <a:pt x="1361" y="63"/>
                  </a:cubicBezTo>
                  <a:lnTo>
                    <a:pt x="87" y="1814"/>
                  </a:lnTo>
                  <a:cubicBezTo>
                    <a:pt x="1" y="1933"/>
                    <a:pt x="110" y="2061"/>
                    <a:pt x="221" y="2061"/>
                  </a:cubicBezTo>
                  <a:cubicBezTo>
                    <a:pt x="263" y="2061"/>
                    <a:pt x="306" y="2043"/>
                    <a:pt x="338" y="1998"/>
                  </a:cubicBezTo>
                  <a:lnTo>
                    <a:pt x="1613" y="248"/>
                  </a:lnTo>
                  <a:cubicBezTo>
                    <a:pt x="1699" y="129"/>
                    <a:pt x="1590" y="0"/>
                    <a:pt x="1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3783;p69">
              <a:extLst>
                <a:ext uri="{FF2B5EF4-FFF2-40B4-BE49-F238E27FC236}">
                  <a16:creationId xmlns:a16="http://schemas.microsoft.com/office/drawing/2014/main" id="{6F362A75-8743-DF8D-CAB8-AC7D331BFE38}"/>
                </a:ext>
              </a:extLst>
            </p:cNvPr>
            <p:cNvSpPr/>
            <p:nvPr/>
          </p:nvSpPr>
          <p:spPr>
            <a:xfrm>
              <a:off x="1748196" y="1907023"/>
              <a:ext cx="36641" cy="41281"/>
            </a:xfrm>
            <a:custGeom>
              <a:avLst/>
              <a:gdLst/>
              <a:ahLst/>
              <a:cxnLst/>
              <a:rect l="l" t="t" r="r" b="b"/>
              <a:pathLst>
                <a:path w="687" h="774" extrusionOk="0">
                  <a:moveTo>
                    <a:pt x="510" y="1"/>
                  </a:moveTo>
                  <a:cubicBezTo>
                    <a:pt x="463" y="1"/>
                    <a:pt x="417" y="22"/>
                    <a:pt x="387" y="64"/>
                  </a:cubicBezTo>
                  <a:lnTo>
                    <a:pt x="48" y="528"/>
                  </a:lnTo>
                  <a:cubicBezTo>
                    <a:pt x="0" y="594"/>
                    <a:pt x="13" y="698"/>
                    <a:pt x="84" y="744"/>
                  </a:cubicBezTo>
                  <a:cubicBezTo>
                    <a:pt x="112" y="764"/>
                    <a:pt x="145" y="774"/>
                    <a:pt x="178" y="774"/>
                  </a:cubicBezTo>
                  <a:cubicBezTo>
                    <a:pt x="225" y="774"/>
                    <a:pt x="271" y="753"/>
                    <a:pt x="302" y="711"/>
                  </a:cubicBezTo>
                  <a:lnTo>
                    <a:pt x="638" y="248"/>
                  </a:lnTo>
                  <a:cubicBezTo>
                    <a:pt x="686" y="181"/>
                    <a:pt x="674" y="76"/>
                    <a:pt x="605" y="30"/>
                  </a:cubicBezTo>
                  <a:cubicBezTo>
                    <a:pt x="576" y="11"/>
                    <a:pt x="543" y="1"/>
                    <a:pt x="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3784;p69">
              <a:extLst>
                <a:ext uri="{FF2B5EF4-FFF2-40B4-BE49-F238E27FC236}">
                  <a16:creationId xmlns:a16="http://schemas.microsoft.com/office/drawing/2014/main" id="{09742384-EAAB-2A4B-DC3D-8D9909465D20}"/>
                </a:ext>
              </a:extLst>
            </p:cNvPr>
            <p:cNvSpPr/>
            <p:nvPr/>
          </p:nvSpPr>
          <p:spPr>
            <a:xfrm>
              <a:off x="1440616" y="2162655"/>
              <a:ext cx="38988" cy="36961"/>
            </a:xfrm>
            <a:custGeom>
              <a:avLst/>
              <a:gdLst/>
              <a:ahLst/>
              <a:cxnLst/>
              <a:rect l="l" t="t" r="r" b="b"/>
              <a:pathLst>
                <a:path w="731" h="693" extrusionOk="0">
                  <a:moveTo>
                    <a:pt x="172" y="1"/>
                  </a:moveTo>
                  <a:cubicBezTo>
                    <a:pt x="138" y="1"/>
                    <a:pt x="105" y="11"/>
                    <a:pt x="79" y="34"/>
                  </a:cubicBezTo>
                  <a:cubicBezTo>
                    <a:pt x="15" y="91"/>
                    <a:pt x="1" y="185"/>
                    <a:pt x="54" y="254"/>
                  </a:cubicBezTo>
                  <a:cubicBezTo>
                    <a:pt x="173" y="406"/>
                    <a:pt x="313" y="545"/>
                    <a:pt x="465" y="663"/>
                  </a:cubicBezTo>
                  <a:cubicBezTo>
                    <a:pt x="491" y="683"/>
                    <a:pt x="523" y="692"/>
                    <a:pt x="556" y="692"/>
                  </a:cubicBezTo>
                  <a:cubicBezTo>
                    <a:pt x="606" y="692"/>
                    <a:pt x="656" y="670"/>
                    <a:pt x="683" y="628"/>
                  </a:cubicBezTo>
                  <a:cubicBezTo>
                    <a:pt x="731" y="557"/>
                    <a:pt x="719" y="463"/>
                    <a:pt x="649" y="410"/>
                  </a:cubicBezTo>
                  <a:cubicBezTo>
                    <a:pt x="596" y="369"/>
                    <a:pt x="545" y="327"/>
                    <a:pt x="495" y="281"/>
                  </a:cubicBezTo>
                  <a:cubicBezTo>
                    <a:pt x="424" y="211"/>
                    <a:pt x="359" y="139"/>
                    <a:pt x="299" y="59"/>
                  </a:cubicBezTo>
                  <a:cubicBezTo>
                    <a:pt x="269" y="22"/>
                    <a:pt x="220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3785;p69">
              <a:extLst>
                <a:ext uri="{FF2B5EF4-FFF2-40B4-BE49-F238E27FC236}">
                  <a16:creationId xmlns:a16="http://schemas.microsoft.com/office/drawing/2014/main" id="{F8F002A7-D42A-DDB3-063A-55278BDC5338}"/>
                </a:ext>
              </a:extLst>
            </p:cNvPr>
            <p:cNvSpPr/>
            <p:nvPr/>
          </p:nvSpPr>
          <p:spPr>
            <a:xfrm>
              <a:off x="1989535" y="1357463"/>
              <a:ext cx="92376" cy="73496"/>
            </a:xfrm>
            <a:custGeom>
              <a:avLst/>
              <a:gdLst/>
              <a:ahLst/>
              <a:cxnLst/>
              <a:rect l="l" t="t" r="r" b="b"/>
              <a:pathLst>
                <a:path w="1732" h="1378" extrusionOk="0">
                  <a:moveTo>
                    <a:pt x="1508" y="1"/>
                  </a:moveTo>
                  <a:cubicBezTo>
                    <a:pt x="1488" y="1"/>
                    <a:pt x="1466" y="5"/>
                    <a:pt x="1444" y="15"/>
                  </a:cubicBezTo>
                  <a:lnTo>
                    <a:pt x="1036" y="192"/>
                  </a:lnTo>
                  <a:cubicBezTo>
                    <a:pt x="900" y="253"/>
                    <a:pt x="761" y="311"/>
                    <a:pt x="650" y="412"/>
                  </a:cubicBezTo>
                  <a:cubicBezTo>
                    <a:pt x="426" y="614"/>
                    <a:pt x="244" y="878"/>
                    <a:pt x="79" y="1128"/>
                  </a:cubicBezTo>
                  <a:cubicBezTo>
                    <a:pt x="0" y="1248"/>
                    <a:pt x="108" y="1377"/>
                    <a:pt x="216" y="1377"/>
                  </a:cubicBezTo>
                  <a:cubicBezTo>
                    <a:pt x="258" y="1377"/>
                    <a:pt x="300" y="1358"/>
                    <a:pt x="331" y="1311"/>
                  </a:cubicBezTo>
                  <a:cubicBezTo>
                    <a:pt x="411" y="1192"/>
                    <a:pt x="494" y="1075"/>
                    <a:pt x="581" y="963"/>
                  </a:cubicBezTo>
                  <a:cubicBezTo>
                    <a:pt x="662" y="857"/>
                    <a:pt x="745" y="745"/>
                    <a:pt x="843" y="657"/>
                  </a:cubicBezTo>
                  <a:cubicBezTo>
                    <a:pt x="944" y="566"/>
                    <a:pt x="1068" y="520"/>
                    <a:pt x="1188" y="467"/>
                  </a:cubicBezTo>
                  <a:lnTo>
                    <a:pt x="1569" y="301"/>
                  </a:lnTo>
                  <a:cubicBezTo>
                    <a:pt x="1731" y="229"/>
                    <a:pt x="1654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51" name="Picture 2650" descr="Logo&#10;&#10;Description automatically generated with medium confidence">
            <a:extLst>
              <a:ext uri="{FF2B5EF4-FFF2-40B4-BE49-F238E27FC236}">
                <a16:creationId xmlns:a16="http://schemas.microsoft.com/office/drawing/2014/main" id="{FE827A18-70A4-6B3F-35BF-88021B012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82" y="3754493"/>
            <a:ext cx="2348636" cy="921032"/>
          </a:xfrm>
          <a:prstGeom prst="rect">
            <a:avLst/>
          </a:prstGeom>
        </p:spPr>
      </p:pic>
      <p:sp>
        <p:nvSpPr>
          <p:cNvPr id="2652" name="Google Shape;2177;p37">
            <a:extLst>
              <a:ext uri="{FF2B5EF4-FFF2-40B4-BE49-F238E27FC236}">
                <a16:creationId xmlns:a16="http://schemas.microsoft.com/office/drawing/2014/main" id="{72962761-2629-2130-9A47-8F4A720A98BC}"/>
              </a:ext>
            </a:extLst>
          </p:cNvPr>
          <p:cNvSpPr txBox="1">
            <a:spLocks noGrp="1"/>
          </p:cNvSpPr>
          <p:nvPr/>
        </p:nvSpPr>
        <p:spPr>
          <a:xfrm>
            <a:off x="7965494" y="4227775"/>
            <a:ext cx="544089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652362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7"/>
          <p:cNvSpPr/>
          <p:nvPr/>
        </p:nvSpPr>
        <p:spPr>
          <a:xfrm>
            <a:off x="1645548" y="1999553"/>
            <a:ext cx="630605" cy="581343"/>
          </a:xfrm>
          <a:custGeom>
            <a:avLst/>
            <a:gdLst/>
            <a:ahLst/>
            <a:cxnLst/>
            <a:rect l="l" t="t" r="r" b="b"/>
            <a:pathLst>
              <a:path w="21493" h="19814" extrusionOk="0">
                <a:moveTo>
                  <a:pt x="15473" y="1"/>
                </a:moveTo>
                <a:cubicBezTo>
                  <a:pt x="14968" y="1"/>
                  <a:pt x="14459" y="79"/>
                  <a:pt x="13954" y="241"/>
                </a:cubicBezTo>
                <a:cubicBezTo>
                  <a:pt x="12920" y="574"/>
                  <a:pt x="11997" y="1152"/>
                  <a:pt x="11015" y="1600"/>
                </a:cubicBezTo>
                <a:cubicBezTo>
                  <a:pt x="10454" y="1816"/>
                  <a:pt x="9874" y="1951"/>
                  <a:pt x="9279" y="2041"/>
                </a:cubicBezTo>
                <a:cubicBezTo>
                  <a:pt x="7450" y="2261"/>
                  <a:pt x="5580" y="2270"/>
                  <a:pt x="3913" y="3160"/>
                </a:cubicBezTo>
                <a:cubicBezTo>
                  <a:pt x="2185" y="4081"/>
                  <a:pt x="1007" y="5885"/>
                  <a:pt x="489" y="7735"/>
                </a:cubicBezTo>
                <a:cubicBezTo>
                  <a:pt x="0" y="9482"/>
                  <a:pt x="46" y="11457"/>
                  <a:pt x="684" y="13160"/>
                </a:cubicBezTo>
                <a:cubicBezTo>
                  <a:pt x="746" y="13326"/>
                  <a:pt x="814" y="13489"/>
                  <a:pt x="884" y="13650"/>
                </a:cubicBezTo>
                <a:cubicBezTo>
                  <a:pt x="1462" y="15173"/>
                  <a:pt x="2479" y="16548"/>
                  <a:pt x="3737" y="17553"/>
                </a:cubicBezTo>
                <a:cubicBezTo>
                  <a:pt x="5549" y="18999"/>
                  <a:pt x="7723" y="19800"/>
                  <a:pt x="10051" y="19814"/>
                </a:cubicBezTo>
                <a:cubicBezTo>
                  <a:pt x="10073" y="19814"/>
                  <a:pt x="10095" y="19814"/>
                  <a:pt x="10117" y="19814"/>
                </a:cubicBezTo>
                <a:cubicBezTo>
                  <a:pt x="14792" y="19814"/>
                  <a:pt x="19404" y="16777"/>
                  <a:pt x="20856" y="12270"/>
                </a:cubicBezTo>
                <a:cubicBezTo>
                  <a:pt x="21260" y="11015"/>
                  <a:pt x="21492" y="9633"/>
                  <a:pt x="21473" y="8313"/>
                </a:cubicBezTo>
                <a:cubicBezTo>
                  <a:pt x="21467" y="7987"/>
                  <a:pt x="21444" y="7655"/>
                  <a:pt x="21403" y="7328"/>
                </a:cubicBezTo>
                <a:cubicBezTo>
                  <a:pt x="21340" y="6580"/>
                  <a:pt x="21207" y="5839"/>
                  <a:pt x="21005" y="5121"/>
                </a:cubicBezTo>
                <a:cubicBezTo>
                  <a:pt x="20971" y="5001"/>
                  <a:pt x="20934" y="4880"/>
                  <a:pt x="20895" y="4762"/>
                </a:cubicBezTo>
                <a:cubicBezTo>
                  <a:pt x="20727" y="3980"/>
                  <a:pt x="20448" y="3227"/>
                  <a:pt x="19991" y="2559"/>
                </a:cubicBezTo>
                <a:cubicBezTo>
                  <a:pt x="19406" y="1707"/>
                  <a:pt x="18634" y="936"/>
                  <a:pt x="17682" y="500"/>
                </a:cubicBezTo>
                <a:cubicBezTo>
                  <a:pt x="16971" y="174"/>
                  <a:pt x="16226" y="1"/>
                  <a:pt x="154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37"/>
          <p:cNvSpPr/>
          <p:nvPr/>
        </p:nvSpPr>
        <p:spPr>
          <a:xfrm>
            <a:off x="1645548" y="2713933"/>
            <a:ext cx="630605" cy="581343"/>
          </a:xfrm>
          <a:custGeom>
            <a:avLst/>
            <a:gdLst/>
            <a:ahLst/>
            <a:cxnLst/>
            <a:rect l="l" t="t" r="r" b="b"/>
            <a:pathLst>
              <a:path w="21493" h="19814" extrusionOk="0">
                <a:moveTo>
                  <a:pt x="15473" y="1"/>
                </a:moveTo>
                <a:cubicBezTo>
                  <a:pt x="14968" y="1"/>
                  <a:pt x="14459" y="79"/>
                  <a:pt x="13954" y="241"/>
                </a:cubicBezTo>
                <a:cubicBezTo>
                  <a:pt x="12920" y="574"/>
                  <a:pt x="11997" y="1152"/>
                  <a:pt x="11015" y="1600"/>
                </a:cubicBezTo>
                <a:cubicBezTo>
                  <a:pt x="10454" y="1816"/>
                  <a:pt x="9874" y="1951"/>
                  <a:pt x="9279" y="2041"/>
                </a:cubicBezTo>
                <a:cubicBezTo>
                  <a:pt x="7450" y="2261"/>
                  <a:pt x="5580" y="2270"/>
                  <a:pt x="3913" y="3160"/>
                </a:cubicBezTo>
                <a:cubicBezTo>
                  <a:pt x="2185" y="4081"/>
                  <a:pt x="1007" y="5885"/>
                  <a:pt x="489" y="7735"/>
                </a:cubicBezTo>
                <a:cubicBezTo>
                  <a:pt x="0" y="9482"/>
                  <a:pt x="46" y="11457"/>
                  <a:pt x="684" y="13160"/>
                </a:cubicBezTo>
                <a:cubicBezTo>
                  <a:pt x="746" y="13326"/>
                  <a:pt x="814" y="13489"/>
                  <a:pt x="884" y="13650"/>
                </a:cubicBezTo>
                <a:cubicBezTo>
                  <a:pt x="1462" y="15173"/>
                  <a:pt x="2479" y="16548"/>
                  <a:pt x="3737" y="17553"/>
                </a:cubicBezTo>
                <a:cubicBezTo>
                  <a:pt x="5549" y="18999"/>
                  <a:pt x="7723" y="19800"/>
                  <a:pt x="10051" y="19814"/>
                </a:cubicBezTo>
                <a:cubicBezTo>
                  <a:pt x="10073" y="19814"/>
                  <a:pt x="10095" y="19814"/>
                  <a:pt x="10117" y="19814"/>
                </a:cubicBezTo>
                <a:cubicBezTo>
                  <a:pt x="14792" y="19814"/>
                  <a:pt x="19404" y="16777"/>
                  <a:pt x="20856" y="12270"/>
                </a:cubicBezTo>
                <a:cubicBezTo>
                  <a:pt x="21260" y="11015"/>
                  <a:pt x="21492" y="9633"/>
                  <a:pt x="21473" y="8313"/>
                </a:cubicBezTo>
                <a:cubicBezTo>
                  <a:pt x="21467" y="7987"/>
                  <a:pt x="21444" y="7655"/>
                  <a:pt x="21403" y="7328"/>
                </a:cubicBezTo>
                <a:cubicBezTo>
                  <a:pt x="21340" y="6580"/>
                  <a:pt x="21207" y="5839"/>
                  <a:pt x="21005" y="5121"/>
                </a:cubicBezTo>
                <a:cubicBezTo>
                  <a:pt x="20971" y="5001"/>
                  <a:pt x="20934" y="4880"/>
                  <a:pt x="20895" y="4762"/>
                </a:cubicBezTo>
                <a:cubicBezTo>
                  <a:pt x="20727" y="3980"/>
                  <a:pt x="20448" y="3227"/>
                  <a:pt x="19991" y="2559"/>
                </a:cubicBezTo>
                <a:cubicBezTo>
                  <a:pt x="19406" y="1707"/>
                  <a:pt x="18634" y="936"/>
                  <a:pt x="17682" y="500"/>
                </a:cubicBezTo>
                <a:cubicBezTo>
                  <a:pt x="16971" y="174"/>
                  <a:pt x="16226" y="1"/>
                  <a:pt x="154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37"/>
          <p:cNvSpPr txBox="1">
            <a:spLocks noGrp="1"/>
          </p:cNvSpPr>
          <p:nvPr>
            <p:ph type="title"/>
          </p:nvPr>
        </p:nvSpPr>
        <p:spPr>
          <a:xfrm>
            <a:off x="1329600" y="448056"/>
            <a:ext cx="701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Nội</a:t>
            </a:r>
            <a:r>
              <a:rPr lang="en" dirty="0"/>
              <a:t> </a:t>
            </a:r>
            <a:r>
              <a:rPr lang="en" dirty="0">
                <a:highlight>
                  <a:schemeClr val="dk2"/>
                </a:highlight>
              </a:rPr>
              <a:t>dung</a:t>
            </a:r>
            <a:endParaRPr dirty="0">
              <a:highlight>
                <a:schemeClr val="dk2"/>
              </a:highlight>
            </a:endParaRPr>
          </a:p>
        </p:txBody>
      </p:sp>
      <p:sp>
        <p:nvSpPr>
          <p:cNvPr id="2177" name="Google Shape;2177;p37"/>
          <p:cNvSpPr txBox="1">
            <a:spLocks noGrp="1"/>
          </p:cNvSpPr>
          <p:nvPr>
            <p:ph type="subTitle" idx="8"/>
          </p:nvPr>
        </p:nvSpPr>
        <p:spPr>
          <a:xfrm>
            <a:off x="2313674" y="1335181"/>
            <a:ext cx="356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Mục</a:t>
            </a:r>
            <a:r>
              <a:rPr lang="en" dirty="0"/>
              <a:t> </a:t>
            </a:r>
            <a:r>
              <a:rPr lang="en" dirty="0" err="1"/>
              <a:t>tiêu</a:t>
            </a:r>
            <a:endParaRPr dirty="0"/>
          </a:p>
        </p:txBody>
      </p:sp>
      <p:sp>
        <p:nvSpPr>
          <p:cNvPr id="2178" name="Google Shape;2178;p37"/>
          <p:cNvSpPr txBox="1">
            <a:spLocks noGrp="1"/>
          </p:cNvSpPr>
          <p:nvPr>
            <p:ph type="subTitle" idx="9"/>
          </p:nvPr>
        </p:nvSpPr>
        <p:spPr>
          <a:xfrm>
            <a:off x="2313674" y="2056051"/>
            <a:ext cx="356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Công</a:t>
            </a:r>
            <a:r>
              <a:rPr lang="en" dirty="0"/>
              <a:t> </a:t>
            </a:r>
            <a:r>
              <a:rPr lang="en" dirty="0" err="1"/>
              <a:t>nghệ</a:t>
            </a:r>
            <a:endParaRPr dirty="0"/>
          </a:p>
        </p:txBody>
      </p:sp>
      <p:sp>
        <p:nvSpPr>
          <p:cNvPr id="2179" name="Google Shape;2179;p37"/>
          <p:cNvSpPr txBox="1">
            <a:spLocks noGrp="1"/>
          </p:cNvSpPr>
          <p:nvPr>
            <p:ph type="subTitle" idx="1"/>
          </p:nvPr>
        </p:nvSpPr>
        <p:spPr>
          <a:xfrm>
            <a:off x="2314874" y="2770932"/>
            <a:ext cx="356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Ứng dụng tương tự</a:t>
            </a:r>
            <a:endParaRPr/>
          </a:p>
        </p:txBody>
      </p:sp>
      <p:grpSp>
        <p:nvGrpSpPr>
          <p:cNvPr id="2180" name="Google Shape;2180;p37"/>
          <p:cNvGrpSpPr/>
          <p:nvPr/>
        </p:nvGrpSpPr>
        <p:grpSpPr>
          <a:xfrm>
            <a:off x="7242052" y="2393343"/>
            <a:ext cx="1230449" cy="1702824"/>
            <a:chOff x="2522614" y="409334"/>
            <a:chExt cx="595325" cy="806847"/>
          </a:xfrm>
        </p:grpSpPr>
        <p:sp>
          <p:nvSpPr>
            <p:cNvPr id="2181" name="Google Shape;2181;p37"/>
            <p:cNvSpPr/>
            <p:nvPr/>
          </p:nvSpPr>
          <p:spPr>
            <a:xfrm>
              <a:off x="2522614" y="1034575"/>
              <a:ext cx="273609" cy="181606"/>
            </a:xfrm>
            <a:custGeom>
              <a:avLst/>
              <a:gdLst/>
              <a:ahLst/>
              <a:cxnLst/>
              <a:rect l="l" t="t" r="r" b="b"/>
              <a:pathLst>
                <a:path w="5130" h="3405" extrusionOk="0">
                  <a:moveTo>
                    <a:pt x="701" y="1"/>
                  </a:moveTo>
                  <a:cubicBezTo>
                    <a:pt x="579" y="1"/>
                    <a:pt x="456" y="57"/>
                    <a:pt x="375" y="193"/>
                  </a:cubicBezTo>
                  <a:cubicBezTo>
                    <a:pt x="79" y="682"/>
                    <a:pt x="1" y="1192"/>
                    <a:pt x="410" y="1644"/>
                  </a:cubicBezTo>
                  <a:cubicBezTo>
                    <a:pt x="800" y="2077"/>
                    <a:pt x="1378" y="2429"/>
                    <a:pt x="1879" y="2716"/>
                  </a:cubicBezTo>
                  <a:cubicBezTo>
                    <a:pt x="2405" y="3019"/>
                    <a:pt x="2985" y="3260"/>
                    <a:pt x="3587" y="3356"/>
                  </a:cubicBezTo>
                  <a:cubicBezTo>
                    <a:pt x="3744" y="3380"/>
                    <a:pt x="3913" y="3404"/>
                    <a:pt x="4080" y="3404"/>
                  </a:cubicBezTo>
                  <a:cubicBezTo>
                    <a:pt x="4223" y="3404"/>
                    <a:pt x="4364" y="3386"/>
                    <a:pt x="4493" y="3335"/>
                  </a:cubicBezTo>
                  <a:cubicBezTo>
                    <a:pt x="4798" y="3213"/>
                    <a:pt x="4883" y="2901"/>
                    <a:pt x="4998" y="2623"/>
                  </a:cubicBezTo>
                  <a:cubicBezTo>
                    <a:pt x="5130" y="2303"/>
                    <a:pt x="4850" y="2015"/>
                    <a:pt x="4598" y="2015"/>
                  </a:cubicBezTo>
                  <a:cubicBezTo>
                    <a:pt x="4480" y="2015"/>
                    <a:pt x="4369" y="2077"/>
                    <a:pt x="4307" y="2227"/>
                  </a:cubicBezTo>
                  <a:cubicBezTo>
                    <a:pt x="4233" y="2405"/>
                    <a:pt x="4233" y="2594"/>
                    <a:pt x="4031" y="2605"/>
                  </a:cubicBezTo>
                  <a:cubicBezTo>
                    <a:pt x="4013" y="2606"/>
                    <a:pt x="3995" y="2606"/>
                    <a:pt x="3976" y="2606"/>
                  </a:cubicBezTo>
                  <a:cubicBezTo>
                    <a:pt x="3782" y="2606"/>
                    <a:pt x="3574" y="2549"/>
                    <a:pt x="3391" y="2500"/>
                  </a:cubicBezTo>
                  <a:cubicBezTo>
                    <a:pt x="2996" y="2396"/>
                    <a:pt x="2627" y="2227"/>
                    <a:pt x="2273" y="2025"/>
                  </a:cubicBezTo>
                  <a:cubicBezTo>
                    <a:pt x="1932" y="1830"/>
                    <a:pt x="1608" y="1607"/>
                    <a:pt x="1300" y="1366"/>
                  </a:cubicBezTo>
                  <a:cubicBezTo>
                    <a:pt x="1186" y="1278"/>
                    <a:pt x="998" y="1164"/>
                    <a:pt x="935" y="1029"/>
                  </a:cubicBezTo>
                  <a:cubicBezTo>
                    <a:pt x="862" y="875"/>
                    <a:pt x="986" y="719"/>
                    <a:pt x="1066" y="586"/>
                  </a:cubicBezTo>
                  <a:cubicBezTo>
                    <a:pt x="1250" y="283"/>
                    <a:pt x="975" y="1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7"/>
            <p:cNvSpPr/>
            <p:nvPr/>
          </p:nvSpPr>
          <p:spPr>
            <a:xfrm>
              <a:off x="2536907" y="1026362"/>
              <a:ext cx="257075" cy="157605"/>
            </a:xfrm>
            <a:custGeom>
              <a:avLst/>
              <a:gdLst/>
              <a:ahLst/>
              <a:cxnLst/>
              <a:rect l="l" t="t" r="r" b="b"/>
              <a:pathLst>
                <a:path w="4820" h="2955" extrusionOk="0">
                  <a:moveTo>
                    <a:pt x="1021" y="1"/>
                  </a:moveTo>
                  <a:cubicBezTo>
                    <a:pt x="987" y="1"/>
                    <a:pt x="955" y="6"/>
                    <a:pt x="927" y="14"/>
                  </a:cubicBezTo>
                  <a:cubicBezTo>
                    <a:pt x="888" y="11"/>
                    <a:pt x="849" y="9"/>
                    <a:pt x="810" y="9"/>
                  </a:cubicBezTo>
                  <a:cubicBezTo>
                    <a:pt x="684" y="9"/>
                    <a:pt x="564" y="28"/>
                    <a:pt x="456" y="72"/>
                  </a:cubicBezTo>
                  <a:cubicBezTo>
                    <a:pt x="39" y="242"/>
                    <a:pt x="0" y="696"/>
                    <a:pt x="277" y="1066"/>
                  </a:cubicBezTo>
                  <a:cubicBezTo>
                    <a:pt x="541" y="1419"/>
                    <a:pt x="948" y="1703"/>
                    <a:pt x="1326" y="1940"/>
                  </a:cubicBezTo>
                  <a:cubicBezTo>
                    <a:pt x="1721" y="2188"/>
                    <a:pt x="2146" y="2383"/>
                    <a:pt x="2581" y="2548"/>
                  </a:cubicBezTo>
                  <a:cubicBezTo>
                    <a:pt x="3032" y="2720"/>
                    <a:pt x="3511" y="2904"/>
                    <a:pt x="3984" y="2948"/>
                  </a:cubicBezTo>
                  <a:cubicBezTo>
                    <a:pt x="4027" y="2952"/>
                    <a:pt x="4070" y="2954"/>
                    <a:pt x="4112" y="2954"/>
                  </a:cubicBezTo>
                  <a:cubicBezTo>
                    <a:pt x="4485" y="2954"/>
                    <a:pt x="4819" y="2796"/>
                    <a:pt x="4778" y="2388"/>
                  </a:cubicBezTo>
                  <a:cubicBezTo>
                    <a:pt x="4737" y="1993"/>
                    <a:pt x="4301" y="1637"/>
                    <a:pt x="3984" y="1382"/>
                  </a:cubicBezTo>
                  <a:cubicBezTo>
                    <a:pt x="3156" y="717"/>
                    <a:pt x="2148" y="315"/>
                    <a:pt x="1147" y="21"/>
                  </a:cubicBezTo>
                  <a:cubicBezTo>
                    <a:pt x="1102" y="7"/>
                    <a:pt x="1060" y="1"/>
                    <a:pt x="1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7"/>
            <p:cNvSpPr/>
            <p:nvPr/>
          </p:nvSpPr>
          <p:spPr>
            <a:xfrm>
              <a:off x="2645497" y="409334"/>
              <a:ext cx="365025" cy="710316"/>
            </a:xfrm>
            <a:custGeom>
              <a:avLst/>
              <a:gdLst/>
              <a:ahLst/>
              <a:cxnLst/>
              <a:rect l="l" t="t" r="r" b="b"/>
              <a:pathLst>
                <a:path w="6844" h="13318" extrusionOk="0">
                  <a:moveTo>
                    <a:pt x="6323" y="1"/>
                  </a:moveTo>
                  <a:cubicBezTo>
                    <a:pt x="6185" y="1"/>
                    <a:pt x="6048" y="69"/>
                    <a:pt x="5976" y="233"/>
                  </a:cubicBezTo>
                  <a:cubicBezTo>
                    <a:pt x="4000" y="4689"/>
                    <a:pt x="2414" y="8460"/>
                    <a:pt x="156" y="12784"/>
                  </a:cubicBezTo>
                  <a:cubicBezTo>
                    <a:pt x="1" y="13082"/>
                    <a:pt x="263" y="13318"/>
                    <a:pt x="528" y="13318"/>
                  </a:cubicBezTo>
                  <a:cubicBezTo>
                    <a:pt x="668" y="13318"/>
                    <a:pt x="809" y="13252"/>
                    <a:pt x="890" y="13096"/>
                  </a:cubicBezTo>
                  <a:cubicBezTo>
                    <a:pt x="3146" y="8772"/>
                    <a:pt x="4732" y="5001"/>
                    <a:pt x="6708" y="546"/>
                  </a:cubicBezTo>
                  <a:cubicBezTo>
                    <a:pt x="6844" y="239"/>
                    <a:pt x="6581" y="1"/>
                    <a:pt x="6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7"/>
            <p:cNvSpPr/>
            <p:nvPr/>
          </p:nvSpPr>
          <p:spPr>
            <a:xfrm>
              <a:off x="2536801" y="450508"/>
              <a:ext cx="516496" cy="512283"/>
            </a:xfrm>
            <a:custGeom>
              <a:avLst/>
              <a:gdLst/>
              <a:ahLst/>
              <a:cxnLst/>
              <a:rect l="l" t="t" r="r" b="b"/>
              <a:pathLst>
                <a:path w="9684" h="9605" extrusionOk="0">
                  <a:moveTo>
                    <a:pt x="4815" y="0"/>
                  </a:moveTo>
                  <a:cubicBezTo>
                    <a:pt x="4769" y="0"/>
                    <a:pt x="4725" y="1"/>
                    <a:pt x="4681" y="3"/>
                  </a:cubicBezTo>
                  <a:cubicBezTo>
                    <a:pt x="4133" y="24"/>
                    <a:pt x="3674" y="161"/>
                    <a:pt x="3026" y="363"/>
                  </a:cubicBezTo>
                  <a:cubicBezTo>
                    <a:pt x="2620" y="488"/>
                    <a:pt x="2258" y="749"/>
                    <a:pt x="1914" y="990"/>
                  </a:cubicBezTo>
                  <a:cubicBezTo>
                    <a:pt x="1746" y="1107"/>
                    <a:pt x="1537" y="1355"/>
                    <a:pt x="1455" y="1436"/>
                  </a:cubicBezTo>
                  <a:cubicBezTo>
                    <a:pt x="1301" y="1591"/>
                    <a:pt x="1133" y="1720"/>
                    <a:pt x="1007" y="1894"/>
                  </a:cubicBezTo>
                  <a:cubicBezTo>
                    <a:pt x="702" y="2319"/>
                    <a:pt x="468" y="2727"/>
                    <a:pt x="305" y="3175"/>
                  </a:cubicBezTo>
                  <a:cubicBezTo>
                    <a:pt x="201" y="3462"/>
                    <a:pt x="125" y="3765"/>
                    <a:pt x="75" y="4100"/>
                  </a:cubicBezTo>
                  <a:cubicBezTo>
                    <a:pt x="66" y="4169"/>
                    <a:pt x="57" y="4238"/>
                    <a:pt x="52" y="4307"/>
                  </a:cubicBezTo>
                  <a:cubicBezTo>
                    <a:pt x="1" y="4819"/>
                    <a:pt x="36" y="5346"/>
                    <a:pt x="153" y="5851"/>
                  </a:cubicBezTo>
                  <a:cubicBezTo>
                    <a:pt x="211" y="6109"/>
                    <a:pt x="293" y="6361"/>
                    <a:pt x="394" y="6604"/>
                  </a:cubicBezTo>
                  <a:cubicBezTo>
                    <a:pt x="713" y="7369"/>
                    <a:pt x="1209" y="7995"/>
                    <a:pt x="1861" y="8504"/>
                  </a:cubicBezTo>
                  <a:cubicBezTo>
                    <a:pt x="2085" y="8693"/>
                    <a:pt x="2324" y="8849"/>
                    <a:pt x="2579" y="8971"/>
                  </a:cubicBezTo>
                  <a:cubicBezTo>
                    <a:pt x="2749" y="9072"/>
                    <a:pt x="2926" y="9163"/>
                    <a:pt x="3111" y="9244"/>
                  </a:cubicBezTo>
                  <a:cubicBezTo>
                    <a:pt x="3454" y="9340"/>
                    <a:pt x="3800" y="9437"/>
                    <a:pt x="4142" y="9533"/>
                  </a:cubicBezTo>
                  <a:cubicBezTo>
                    <a:pt x="4174" y="9542"/>
                    <a:pt x="4206" y="9551"/>
                    <a:pt x="4238" y="9560"/>
                  </a:cubicBezTo>
                  <a:cubicBezTo>
                    <a:pt x="4455" y="9590"/>
                    <a:pt x="4670" y="9605"/>
                    <a:pt x="4884" y="9605"/>
                  </a:cubicBezTo>
                  <a:cubicBezTo>
                    <a:pt x="5477" y="9605"/>
                    <a:pt x="6055" y="9489"/>
                    <a:pt x="6619" y="9258"/>
                  </a:cubicBezTo>
                  <a:cubicBezTo>
                    <a:pt x="6756" y="9219"/>
                    <a:pt x="6972" y="9085"/>
                    <a:pt x="7096" y="9003"/>
                  </a:cubicBezTo>
                  <a:cubicBezTo>
                    <a:pt x="7146" y="8970"/>
                    <a:pt x="7181" y="8945"/>
                    <a:pt x="7190" y="8939"/>
                  </a:cubicBezTo>
                  <a:cubicBezTo>
                    <a:pt x="7364" y="8840"/>
                    <a:pt x="7583" y="8743"/>
                    <a:pt x="7752" y="8606"/>
                  </a:cubicBezTo>
                  <a:lnTo>
                    <a:pt x="8569" y="7791"/>
                  </a:lnTo>
                  <a:cubicBezTo>
                    <a:pt x="8579" y="7781"/>
                    <a:pt x="8590" y="7770"/>
                    <a:pt x="8601" y="7758"/>
                  </a:cubicBezTo>
                  <a:cubicBezTo>
                    <a:pt x="8608" y="7749"/>
                    <a:pt x="8615" y="7738"/>
                    <a:pt x="8620" y="7729"/>
                  </a:cubicBezTo>
                  <a:cubicBezTo>
                    <a:pt x="8755" y="7506"/>
                    <a:pt x="8889" y="7283"/>
                    <a:pt x="9021" y="7058"/>
                  </a:cubicBezTo>
                  <a:cubicBezTo>
                    <a:pt x="9084" y="6946"/>
                    <a:pt x="9148" y="6836"/>
                    <a:pt x="9212" y="6724"/>
                  </a:cubicBezTo>
                  <a:cubicBezTo>
                    <a:pt x="9518" y="6076"/>
                    <a:pt x="9683" y="5135"/>
                    <a:pt x="9607" y="4382"/>
                  </a:cubicBezTo>
                  <a:cubicBezTo>
                    <a:pt x="9598" y="4298"/>
                    <a:pt x="9586" y="4217"/>
                    <a:pt x="9572" y="4139"/>
                  </a:cubicBezTo>
                  <a:cubicBezTo>
                    <a:pt x="9403" y="3232"/>
                    <a:pt x="9198" y="2602"/>
                    <a:pt x="8629" y="1864"/>
                  </a:cubicBezTo>
                  <a:cubicBezTo>
                    <a:pt x="8124" y="1210"/>
                    <a:pt x="7495" y="735"/>
                    <a:pt x="6743" y="400"/>
                  </a:cubicBezTo>
                  <a:cubicBezTo>
                    <a:pt x="6354" y="224"/>
                    <a:pt x="5928" y="113"/>
                    <a:pt x="5505" y="52"/>
                  </a:cubicBezTo>
                  <a:cubicBezTo>
                    <a:pt x="5250" y="17"/>
                    <a:pt x="5025" y="0"/>
                    <a:pt x="4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7"/>
            <p:cNvSpPr/>
            <p:nvPr/>
          </p:nvSpPr>
          <p:spPr>
            <a:xfrm>
              <a:off x="2863741" y="683314"/>
              <a:ext cx="189553" cy="143631"/>
            </a:xfrm>
            <a:custGeom>
              <a:avLst/>
              <a:gdLst/>
              <a:ahLst/>
              <a:cxnLst/>
              <a:rect l="l" t="t" r="r" b="b"/>
              <a:pathLst>
                <a:path w="3554" h="2693" extrusionOk="0">
                  <a:moveTo>
                    <a:pt x="3255" y="1"/>
                  </a:moveTo>
                  <a:cubicBezTo>
                    <a:pt x="3083" y="1"/>
                    <a:pt x="2910" y="31"/>
                    <a:pt x="2742" y="96"/>
                  </a:cubicBezTo>
                  <a:cubicBezTo>
                    <a:pt x="2380" y="236"/>
                    <a:pt x="2146" y="515"/>
                    <a:pt x="1746" y="564"/>
                  </a:cubicBezTo>
                  <a:cubicBezTo>
                    <a:pt x="1241" y="626"/>
                    <a:pt x="0" y="617"/>
                    <a:pt x="241" y="1470"/>
                  </a:cubicBezTo>
                  <a:cubicBezTo>
                    <a:pt x="445" y="2191"/>
                    <a:pt x="1499" y="1893"/>
                    <a:pt x="1990" y="2189"/>
                  </a:cubicBezTo>
                  <a:cubicBezTo>
                    <a:pt x="2295" y="2372"/>
                    <a:pt x="2527" y="2623"/>
                    <a:pt x="2891" y="2693"/>
                  </a:cubicBezTo>
                  <a:cubicBezTo>
                    <a:pt x="2954" y="2581"/>
                    <a:pt x="3018" y="2471"/>
                    <a:pt x="3082" y="2359"/>
                  </a:cubicBezTo>
                  <a:cubicBezTo>
                    <a:pt x="3388" y="1711"/>
                    <a:pt x="3553" y="770"/>
                    <a:pt x="3477" y="17"/>
                  </a:cubicBezTo>
                  <a:cubicBezTo>
                    <a:pt x="3403" y="6"/>
                    <a:pt x="3329" y="1"/>
                    <a:pt x="3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7"/>
            <p:cNvSpPr/>
            <p:nvPr/>
          </p:nvSpPr>
          <p:spPr>
            <a:xfrm>
              <a:off x="2553068" y="450615"/>
              <a:ext cx="265342" cy="229767"/>
            </a:xfrm>
            <a:custGeom>
              <a:avLst/>
              <a:gdLst/>
              <a:ahLst/>
              <a:cxnLst/>
              <a:rect l="l" t="t" r="r" b="b"/>
              <a:pathLst>
                <a:path w="4975" h="4308" extrusionOk="0">
                  <a:moveTo>
                    <a:pt x="4376" y="1"/>
                  </a:moveTo>
                  <a:cubicBezTo>
                    <a:pt x="3828" y="22"/>
                    <a:pt x="3369" y="159"/>
                    <a:pt x="2721" y="361"/>
                  </a:cubicBezTo>
                  <a:cubicBezTo>
                    <a:pt x="2315" y="486"/>
                    <a:pt x="1953" y="747"/>
                    <a:pt x="1609" y="988"/>
                  </a:cubicBezTo>
                  <a:cubicBezTo>
                    <a:pt x="1441" y="1105"/>
                    <a:pt x="1232" y="1353"/>
                    <a:pt x="1150" y="1434"/>
                  </a:cubicBezTo>
                  <a:cubicBezTo>
                    <a:pt x="996" y="1589"/>
                    <a:pt x="828" y="1718"/>
                    <a:pt x="702" y="1892"/>
                  </a:cubicBezTo>
                  <a:cubicBezTo>
                    <a:pt x="397" y="2317"/>
                    <a:pt x="163" y="2725"/>
                    <a:pt x="0" y="3173"/>
                  </a:cubicBezTo>
                  <a:cubicBezTo>
                    <a:pt x="78" y="3504"/>
                    <a:pt x="240" y="3804"/>
                    <a:pt x="505" y="4023"/>
                  </a:cubicBezTo>
                  <a:cubicBezTo>
                    <a:pt x="727" y="4206"/>
                    <a:pt x="997" y="4307"/>
                    <a:pt x="1270" y="4307"/>
                  </a:cubicBezTo>
                  <a:cubicBezTo>
                    <a:pt x="1446" y="4307"/>
                    <a:pt x="1623" y="4265"/>
                    <a:pt x="1788" y="4176"/>
                  </a:cubicBezTo>
                  <a:cubicBezTo>
                    <a:pt x="2236" y="3935"/>
                    <a:pt x="2454" y="3436"/>
                    <a:pt x="2996" y="3436"/>
                  </a:cubicBezTo>
                  <a:cubicBezTo>
                    <a:pt x="3020" y="3436"/>
                    <a:pt x="3044" y="3437"/>
                    <a:pt x="3070" y="3439"/>
                  </a:cubicBezTo>
                  <a:cubicBezTo>
                    <a:pt x="3314" y="3458"/>
                    <a:pt x="3559" y="3499"/>
                    <a:pt x="3800" y="3499"/>
                  </a:cubicBezTo>
                  <a:cubicBezTo>
                    <a:pt x="4025" y="3499"/>
                    <a:pt x="4246" y="3463"/>
                    <a:pt x="4457" y="3338"/>
                  </a:cubicBezTo>
                  <a:cubicBezTo>
                    <a:pt x="4886" y="3086"/>
                    <a:pt x="4975" y="2599"/>
                    <a:pt x="4877" y="2142"/>
                  </a:cubicBezTo>
                  <a:cubicBezTo>
                    <a:pt x="4805" y="1812"/>
                    <a:pt x="4626" y="1559"/>
                    <a:pt x="4503" y="1252"/>
                  </a:cubicBezTo>
                  <a:cubicBezTo>
                    <a:pt x="4393" y="975"/>
                    <a:pt x="4624" y="752"/>
                    <a:pt x="4565" y="460"/>
                  </a:cubicBezTo>
                  <a:cubicBezTo>
                    <a:pt x="4533" y="300"/>
                    <a:pt x="4466" y="143"/>
                    <a:pt x="4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7"/>
            <p:cNvSpPr/>
            <p:nvPr/>
          </p:nvSpPr>
          <p:spPr>
            <a:xfrm>
              <a:off x="2682351" y="774142"/>
              <a:ext cx="232967" cy="188646"/>
            </a:xfrm>
            <a:custGeom>
              <a:avLst/>
              <a:gdLst/>
              <a:ahLst/>
              <a:cxnLst/>
              <a:rect l="l" t="t" r="r" b="b"/>
              <a:pathLst>
                <a:path w="4368" h="3537" extrusionOk="0">
                  <a:moveTo>
                    <a:pt x="951" y="1"/>
                  </a:moveTo>
                  <a:cubicBezTo>
                    <a:pt x="716" y="1"/>
                    <a:pt x="489" y="81"/>
                    <a:pt x="328" y="291"/>
                  </a:cubicBezTo>
                  <a:cubicBezTo>
                    <a:pt x="1" y="718"/>
                    <a:pt x="270" y="1227"/>
                    <a:pt x="562" y="1580"/>
                  </a:cubicBezTo>
                  <a:cubicBezTo>
                    <a:pt x="747" y="1801"/>
                    <a:pt x="871" y="2005"/>
                    <a:pt x="950" y="2283"/>
                  </a:cubicBezTo>
                  <a:cubicBezTo>
                    <a:pt x="1032" y="2563"/>
                    <a:pt x="1080" y="2856"/>
                    <a:pt x="1202" y="3123"/>
                  </a:cubicBezTo>
                  <a:cubicBezTo>
                    <a:pt x="1261" y="3247"/>
                    <a:pt x="1330" y="3362"/>
                    <a:pt x="1413" y="3465"/>
                  </a:cubicBezTo>
                  <a:cubicBezTo>
                    <a:pt x="1445" y="3474"/>
                    <a:pt x="1477" y="3483"/>
                    <a:pt x="1509" y="3492"/>
                  </a:cubicBezTo>
                  <a:cubicBezTo>
                    <a:pt x="1726" y="3522"/>
                    <a:pt x="1941" y="3537"/>
                    <a:pt x="2155" y="3537"/>
                  </a:cubicBezTo>
                  <a:cubicBezTo>
                    <a:pt x="2748" y="3537"/>
                    <a:pt x="3326" y="3421"/>
                    <a:pt x="3890" y="3190"/>
                  </a:cubicBezTo>
                  <a:cubicBezTo>
                    <a:pt x="4027" y="3151"/>
                    <a:pt x="4243" y="3017"/>
                    <a:pt x="4367" y="2935"/>
                  </a:cubicBezTo>
                  <a:cubicBezTo>
                    <a:pt x="4277" y="2558"/>
                    <a:pt x="4239" y="2163"/>
                    <a:pt x="4016" y="1830"/>
                  </a:cubicBezTo>
                  <a:cubicBezTo>
                    <a:pt x="3873" y="1615"/>
                    <a:pt x="3676" y="1461"/>
                    <a:pt x="3433" y="1372"/>
                  </a:cubicBezTo>
                  <a:cubicBezTo>
                    <a:pt x="3196" y="1284"/>
                    <a:pt x="2946" y="1273"/>
                    <a:pt x="2742" y="1112"/>
                  </a:cubicBezTo>
                  <a:cubicBezTo>
                    <a:pt x="2528" y="943"/>
                    <a:pt x="2375" y="706"/>
                    <a:pt x="2161" y="536"/>
                  </a:cubicBezTo>
                  <a:cubicBezTo>
                    <a:pt x="1975" y="387"/>
                    <a:pt x="1764" y="259"/>
                    <a:pt x="1551" y="153"/>
                  </a:cubicBezTo>
                  <a:cubicBezTo>
                    <a:pt x="1369" y="62"/>
                    <a:pt x="1157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7"/>
            <p:cNvSpPr/>
            <p:nvPr/>
          </p:nvSpPr>
          <p:spPr>
            <a:xfrm>
              <a:off x="2840754" y="540163"/>
              <a:ext cx="123844" cy="114457"/>
            </a:xfrm>
            <a:custGeom>
              <a:avLst/>
              <a:gdLst/>
              <a:ahLst/>
              <a:cxnLst/>
              <a:rect l="l" t="t" r="r" b="b"/>
              <a:pathLst>
                <a:path w="2322" h="2146" extrusionOk="0">
                  <a:moveTo>
                    <a:pt x="388" y="0"/>
                  </a:moveTo>
                  <a:cubicBezTo>
                    <a:pt x="328" y="0"/>
                    <a:pt x="266" y="13"/>
                    <a:pt x="203" y="46"/>
                  </a:cubicBezTo>
                  <a:cubicBezTo>
                    <a:pt x="57" y="122"/>
                    <a:pt x="1" y="236"/>
                    <a:pt x="1" y="395"/>
                  </a:cubicBezTo>
                  <a:cubicBezTo>
                    <a:pt x="1" y="576"/>
                    <a:pt x="158" y="757"/>
                    <a:pt x="249" y="900"/>
                  </a:cubicBezTo>
                  <a:cubicBezTo>
                    <a:pt x="385" y="1120"/>
                    <a:pt x="522" y="1343"/>
                    <a:pt x="669" y="1559"/>
                  </a:cubicBezTo>
                  <a:cubicBezTo>
                    <a:pt x="893" y="1888"/>
                    <a:pt x="1184" y="2131"/>
                    <a:pt x="1583" y="2131"/>
                  </a:cubicBezTo>
                  <a:cubicBezTo>
                    <a:pt x="1618" y="2131"/>
                    <a:pt x="1654" y="2129"/>
                    <a:pt x="1691" y="2125"/>
                  </a:cubicBezTo>
                  <a:cubicBezTo>
                    <a:pt x="1709" y="2123"/>
                    <a:pt x="1725" y="2121"/>
                    <a:pt x="1741" y="2116"/>
                  </a:cubicBezTo>
                  <a:cubicBezTo>
                    <a:pt x="1786" y="2136"/>
                    <a:pt x="1835" y="2145"/>
                    <a:pt x="1884" y="2145"/>
                  </a:cubicBezTo>
                  <a:cubicBezTo>
                    <a:pt x="2105" y="2145"/>
                    <a:pt x="2322" y="1953"/>
                    <a:pt x="2193" y="1705"/>
                  </a:cubicBezTo>
                  <a:cubicBezTo>
                    <a:pt x="1962" y="1264"/>
                    <a:pt x="2039" y="599"/>
                    <a:pt x="1571" y="314"/>
                  </a:cubicBezTo>
                  <a:cubicBezTo>
                    <a:pt x="1363" y="188"/>
                    <a:pt x="1137" y="188"/>
                    <a:pt x="908" y="142"/>
                  </a:cubicBezTo>
                  <a:cubicBezTo>
                    <a:pt x="727" y="105"/>
                    <a:pt x="561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7"/>
            <p:cNvSpPr/>
            <p:nvPr/>
          </p:nvSpPr>
          <p:spPr>
            <a:xfrm>
              <a:off x="2536801" y="680220"/>
              <a:ext cx="87683" cy="94616"/>
            </a:xfrm>
            <a:custGeom>
              <a:avLst/>
              <a:gdLst/>
              <a:ahLst/>
              <a:cxnLst/>
              <a:rect l="l" t="t" r="r" b="b"/>
              <a:pathLst>
                <a:path w="1644" h="1774" extrusionOk="0">
                  <a:moveTo>
                    <a:pt x="52" y="0"/>
                  </a:moveTo>
                  <a:lnTo>
                    <a:pt x="52" y="0"/>
                  </a:lnTo>
                  <a:cubicBezTo>
                    <a:pt x="1" y="512"/>
                    <a:pt x="36" y="1039"/>
                    <a:pt x="153" y="1544"/>
                  </a:cubicBezTo>
                  <a:cubicBezTo>
                    <a:pt x="250" y="1574"/>
                    <a:pt x="350" y="1597"/>
                    <a:pt x="451" y="1620"/>
                  </a:cubicBezTo>
                  <a:cubicBezTo>
                    <a:pt x="656" y="1666"/>
                    <a:pt x="873" y="1774"/>
                    <a:pt x="1086" y="1774"/>
                  </a:cubicBezTo>
                  <a:cubicBezTo>
                    <a:pt x="1144" y="1774"/>
                    <a:pt x="1201" y="1766"/>
                    <a:pt x="1257" y="1748"/>
                  </a:cubicBezTo>
                  <a:cubicBezTo>
                    <a:pt x="1475" y="1678"/>
                    <a:pt x="1643" y="1468"/>
                    <a:pt x="1611" y="1232"/>
                  </a:cubicBezTo>
                  <a:cubicBezTo>
                    <a:pt x="1580" y="977"/>
                    <a:pt x="1337" y="819"/>
                    <a:pt x="1121" y="729"/>
                  </a:cubicBezTo>
                  <a:cubicBezTo>
                    <a:pt x="853" y="619"/>
                    <a:pt x="600" y="555"/>
                    <a:pt x="373" y="360"/>
                  </a:cubicBezTo>
                  <a:cubicBezTo>
                    <a:pt x="250" y="254"/>
                    <a:pt x="144" y="131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7"/>
            <p:cNvSpPr/>
            <p:nvPr/>
          </p:nvSpPr>
          <p:spPr>
            <a:xfrm>
              <a:off x="2556215" y="410134"/>
              <a:ext cx="561724" cy="612659"/>
            </a:xfrm>
            <a:custGeom>
              <a:avLst/>
              <a:gdLst/>
              <a:ahLst/>
              <a:cxnLst/>
              <a:rect l="l" t="t" r="r" b="b"/>
              <a:pathLst>
                <a:path w="10532" h="11487" extrusionOk="0">
                  <a:moveTo>
                    <a:pt x="6776" y="1"/>
                  </a:moveTo>
                  <a:cubicBezTo>
                    <a:pt x="6462" y="1"/>
                    <a:pt x="6215" y="427"/>
                    <a:pt x="6535" y="643"/>
                  </a:cubicBezTo>
                  <a:cubicBezTo>
                    <a:pt x="7590" y="1353"/>
                    <a:pt x="8559" y="2071"/>
                    <a:pt x="9075" y="3271"/>
                  </a:cubicBezTo>
                  <a:cubicBezTo>
                    <a:pt x="9601" y="4492"/>
                    <a:pt x="9876" y="6011"/>
                    <a:pt x="9426" y="7297"/>
                  </a:cubicBezTo>
                  <a:cubicBezTo>
                    <a:pt x="9103" y="8211"/>
                    <a:pt x="8646" y="8993"/>
                    <a:pt x="7863" y="9574"/>
                  </a:cubicBezTo>
                  <a:cubicBezTo>
                    <a:pt x="7386" y="9927"/>
                    <a:pt x="6860" y="10207"/>
                    <a:pt x="6321" y="10450"/>
                  </a:cubicBezTo>
                  <a:cubicBezTo>
                    <a:pt x="5825" y="10674"/>
                    <a:pt x="5300" y="10758"/>
                    <a:pt x="4763" y="10758"/>
                  </a:cubicBezTo>
                  <a:cubicBezTo>
                    <a:pt x="4671" y="10758"/>
                    <a:pt x="4579" y="10756"/>
                    <a:pt x="4487" y="10751"/>
                  </a:cubicBezTo>
                  <a:cubicBezTo>
                    <a:pt x="3810" y="10715"/>
                    <a:pt x="3099" y="10622"/>
                    <a:pt x="2477" y="10336"/>
                  </a:cubicBezTo>
                  <a:cubicBezTo>
                    <a:pt x="1813" y="10030"/>
                    <a:pt x="1247" y="9549"/>
                    <a:pt x="718" y="9051"/>
                  </a:cubicBezTo>
                  <a:cubicBezTo>
                    <a:pt x="647" y="8985"/>
                    <a:pt x="572" y="8957"/>
                    <a:pt x="501" y="8957"/>
                  </a:cubicBezTo>
                  <a:cubicBezTo>
                    <a:pt x="226" y="8957"/>
                    <a:pt x="1" y="9375"/>
                    <a:pt x="271" y="9629"/>
                  </a:cubicBezTo>
                  <a:cubicBezTo>
                    <a:pt x="796" y="10122"/>
                    <a:pt x="1356" y="10581"/>
                    <a:pt x="1999" y="10912"/>
                  </a:cubicBezTo>
                  <a:cubicBezTo>
                    <a:pt x="2603" y="11226"/>
                    <a:pt x="3266" y="11362"/>
                    <a:pt x="3939" y="11437"/>
                  </a:cubicBezTo>
                  <a:cubicBezTo>
                    <a:pt x="4215" y="11467"/>
                    <a:pt x="4496" y="11486"/>
                    <a:pt x="4776" y="11486"/>
                  </a:cubicBezTo>
                  <a:cubicBezTo>
                    <a:pt x="5223" y="11486"/>
                    <a:pt x="5669" y="11438"/>
                    <a:pt x="6098" y="11314"/>
                  </a:cubicBezTo>
                  <a:cubicBezTo>
                    <a:pt x="6750" y="11127"/>
                    <a:pt x="7388" y="10762"/>
                    <a:pt x="7957" y="10395"/>
                  </a:cubicBezTo>
                  <a:cubicBezTo>
                    <a:pt x="8894" y="9790"/>
                    <a:pt x="9516" y="9000"/>
                    <a:pt x="9945" y="7974"/>
                  </a:cubicBezTo>
                  <a:cubicBezTo>
                    <a:pt x="10531" y="6571"/>
                    <a:pt x="10455" y="5036"/>
                    <a:pt x="9984" y="3608"/>
                  </a:cubicBezTo>
                  <a:cubicBezTo>
                    <a:pt x="9736" y="2854"/>
                    <a:pt x="9381" y="2126"/>
                    <a:pt x="8836" y="1545"/>
                  </a:cubicBezTo>
                  <a:cubicBezTo>
                    <a:pt x="8291" y="964"/>
                    <a:pt x="7641" y="508"/>
                    <a:pt x="6984" y="67"/>
                  </a:cubicBezTo>
                  <a:cubicBezTo>
                    <a:pt x="6915" y="21"/>
                    <a:pt x="6844" y="1"/>
                    <a:pt x="6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7"/>
            <p:cNvSpPr/>
            <p:nvPr/>
          </p:nvSpPr>
          <p:spPr>
            <a:xfrm>
              <a:off x="2718672" y="864598"/>
              <a:ext cx="276862" cy="100216"/>
            </a:xfrm>
            <a:custGeom>
              <a:avLst/>
              <a:gdLst/>
              <a:ahLst/>
              <a:cxnLst/>
              <a:rect l="l" t="t" r="r" b="b"/>
              <a:pathLst>
                <a:path w="5191" h="1879" extrusionOk="0">
                  <a:moveTo>
                    <a:pt x="5037" y="1"/>
                  </a:moveTo>
                  <a:cubicBezTo>
                    <a:pt x="4991" y="1"/>
                    <a:pt x="4949" y="27"/>
                    <a:pt x="4919" y="66"/>
                  </a:cubicBezTo>
                  <a:cubicBezTo>
                    <a:pt x="4111" y="1154"/>
                    <a:pt x="2718" y="1576"/>
                    <a:pt x="1418" y="1613"/>
                  </a:cubicBezTo>
                  <a:cubicBezTo>
                    <a:pt x="1348" y="1615"/>
                    <a:pt x="1278" y="1616"/>
                    <a:pt x="1208" y="1616"/>
                  </a:cubicBezTo>
                  <a:cubicBezTo>
                    <a:pt x="849" y="1616"/>
                    <a:pt x="491" y="1594"/>
                    <a:pt x="133" y="1556"/>
                  </a:cubicBezTo>
                  <a:cubicBezTo>
                    <a:pt x="130" y="1556"/>
                    <a:pt x="127" y="1556"/>
                    <a:pt x="123" y="1556"/>
                  </a:cubicBezTo>
                  <a:cubicBezTo>
                    <a:pt x="57" y="1556"/>
                    <a:pt x="0" y="1625"/>
                    <a:pt x="0" y="1689"/>
                  </a:cubicBezTo>
                  <a:cubicBezTo>
                    <a:pt x="0" y="1767"/>
                    <a:pt x="62" y="1815"/>
                    <a:pt x="133" y="1822"/>
                  </a:cubicBezTo>
                  <a:cubicBezTo>
                    <a:pt x="475" y="1858"/>
                    <a:pt x="824" y="1879"/>
                    <a:pt x="1173" y="1879"/>
                  </a:cubicBezTo>
                  <a:cubicBezTo>
                    <a:pt x="2298" y="1879"/>
                    <a:pt x="3427" y="1659"/>
                    <a:pt x="4352" y="986"/>
                  </a:cubicBezTo>
                  <a:cubicBezTo>
                    <a:pt x="4657" y="763"/>
                    <a:pt x="4923" y="502"/>
                    <a:pt x="5148" y="201"/>
                  </a:cubicBezTo>
                  <a:cubicBezTo>
                    <a:pt x="5191" y="142"/>
                    <a:pt x="5157" y="52"/>
                    <a:pt x="5100" y="18"/>
                  </a:cubicBezTo>
                  <a:cubicBezTo>
                    <a:pt x="5079" y="6"/>
                    <a:pt x="5058" y="1"/>
                    <a:pt x="5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7"/>
            <p:cNvSpPr/>
            <p:nvPr/>
          </p:nvSpPr>
          <p:spPr>
            <a:xfrm>
              <a:off x="3005825" y="743048"/>
              <a:ext cx="46615" cy="97070"/>
            </a:xfrm>
            <a:custGeom>
              <a:avLst/>
              <a:gdLst/>
              <a:ahLst/>
              <a:cxnLst/>
              <a:rect l="l" t="t" r="r" b="b"/>
              <a:pathLst>
                <a:path w="874" h="1820" extrusionOk="0">
                  <a:moveTo>
                    <a:pt x="732" y="1"/>
                  </a:moveTo>
                  <a:cubicBezTo>
                    <a:pt x="652" y="1"/>
                    <a:pt x="608" y="63"/>
                    <a:pt x="599" y="134"/>
                  </a:cubicBezTo>
                  <a:cubicBezTo>
                    <a:pt x="535" y="662"/>
                    <a:pt x="289" y="1149"/>
                    <a:pt x="53" y="1619"/>
                  </a:cubicBezTo>
                  <a:cubicBezTo>
                    <a:pt x="1" y="1723"/>
                    <a:pt x="92" y="1820"/>
                    <a:pt x="179" y="1820"/>
                  </a:cubicBezTo>
                  <a:cubicBezTo>
                    <a:pt x="219" y="1820"/>
                    <a:pt x="258" y="1800"/>
                    <a:pt x="281" y="1752"/>
                  </a:cubicBezTo>
                  <a:cubicBezTo>
                    <a:pt x="540" y="1236"/>
                    <a:pt x="794" y="713"/>
                    <a:pt x="864" y="134"/>
                  </a:cubicBezTo>
                  <a:cubicBezTo>
                    <a:pt x="873" y="63"/>
                    <a:pt x="797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7"/>
            <p:cNvSpPr/>
            <p:nvPr/>
          </p:nvSpPr>
          <p:spPr>
            <a:xfrm>
              <a:off x="2535841" y="491256"/>
              <a:ext cx="122937" cy="175792"/>
            </a:xfrm>
            <a:custGeom>
              <a:avLst/>
              <a:gdLst/>
              <a:ahLst/>
              <a:cxnLst/>
              <a:rect l="l" t="t" r="r" b="b"/>
              <a:pathLst>
                <a:path w="2305" h="3296" extrusionOk="0">
                  <a:moveTo>
                    <a:pt x="2113" y="0"/>
                  </a:moveTo>
                  <a:cubicBezTo>
                    <a:pt x="2092" y="0"/>
                    <a:pt x="2069" y="6"/>
                    <a:pt x="2046" y="20"/>
                  </a:cubicBezTo>
                  <a:cubicBezTo>
                    <a:pt x="1181" y="538"/>
                    <a:pt x="524" y="1369"/>
                    <a:pt x="199" y="2321"/>
                  </a:cubicBezTo>
                  <a:cubicBezTo>
                    <a:pt x="107" y="2595"/>
                    <a:pt x="45" y="2875"/>
                    <a:pt x="10" y="3162"/>
                  </a:cubicBezTo>
                  <a:cubicBezTo>
                    <a:pt x="1" y="3233"/>
                    <a:pt x="77" y="3295"/>
                    <a:pt x="143" y="3295"/>
                  </a:cubicBezTo>
                  <a:cubicBezTo>
                    <a:pt x="222" y="3295"/>
                    <a:pt x="267" y="3233"/>
                    <a:pt x="276" y="3162"/>
                  </a:cubicBezTo>
                  <a:cubicBezTo>
                    <a:pt x="391" y="2232"/>
                    <a:pt x="859" y="1356"/>
                    <a:pt x="1546" y="724"/>
                  </a:cubicBezTo>
                  <a:cubicBezTo>
                    <a:pt x="1741" y="543"/>
                    <a:pt x="1954" y="385"/>
                    <a:pt x="2181" y="249"/>
                  </a:cubicBezTo>
                  <a:cubicBezTo>
                    <a:pt x="2305" y="176"/>
                    <a:pt x="2228" y="0"/>
                    <a:pt x="2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7"/>
            <p:cNvSpPr/>
            <p:nvPr/>
          </p:nvSpPr>
          <p:spPr>
            <a:xfrm>
              <a:off x="2976864" y="444748"/>
              <a:ext cx="109390" cy="135471"/>
            </a:xfrm>
            <a:custGeom>
              <a:avLst/>
              <a:gdLst/>
              <a:ahLst/>
              <a:cxnLst/>
              <a:rect l="l" t="t" r="r" b="b"/>
              <a:pathLst>
                <a:path w="2051" h="2540" extrusionOk="0">
                  <a:moveTo>
                    <a:pt x="189" y="0"/>
                  </a:moveTo>
                  <a:cubicBezTo>
                    <a:pt x="91" y="0"/>
                    <a:pt x="1" y="133"/>
                    <a:pt x="89" y="230"/>
                  </a:cubicBezTo>
                  <a:cubicBezTo>
                    <a:pt x="720" y="921"/>
                    <a:pt x="1356" y="1624"/>
                    <a:pt x="1771" y="2471"/>
                  </a:cubicBezTo>
                  <a:cubicBezTo>
                    <a:pt x="1794" y="2519"/>
                    <a:pt x="1832" y="2539"/>
                    <a:pt x="1872" y="2539"/>
                  </a:cubicBezTo>
                  <a:cubicBezTo>
                    <a:pt x="1959" y="2539"/>
                    <a:pt x="2051" y="2443"/>
                    <a:pt x="1999" y="2338"/>
                  </a:cubicBezTo>
                  <a:cubicBezTo>
                    <a:pt x="1576" y="1470"/>
                    <a:pt x="922" y="749"/>
                    <a:pt x="277" y="42"/>
                  </a:cubicBezTo>
                  <a:cubicBezTo>
                    <a:pt x="250" y="12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7"/>
            <p:cNvSpPr/>
            <p:nvPr/>
          </p:nvSpPr>
          <p:spPr>
            <a:xfrm>
              <a:off x="3081026" y="599472"/>
              <a:ext cx="21761" cy="37655"/>
            </a:xfrm>
            <a:custGeom>
              <a:avLst/>
              <a:gdLst/>
              <a:ahLst/>
              <a:cxnLst/>
              <a:rect l="l" t="t" r="r" b="b"/>
              <a:pathLst>
                <a:path w="408" h="706" extrusionOk="0">
                  <a:moveTo>
                    <a:pt x="151" y="1"/>
                  </a:moveTo>
                  <a:cubicBezTo>
                    <a:pt x="139" y="1"/>
                    <a:pt x="128" y="2"/>
                    <a:pt x="115" y="6"/>
                  </a:cubicBezTo>
                  <a:cubicBezTo>
                    <a:pt x="52" y="27"/>
                    <a:pt x="0" y="100"/>
                    <a:pt x="23" y="171"/>
                  </a:cubicBezTo>
                  <a:cubicBezTo>
                    <a:pt x="73" y="313"/>
                    <a:pt x="110" y="460"/>
                    <a:pt x="139" y="607"/>
                  </a:cubicBezTo>
                  <a:cubicBezTo>
                    <a:pt x="144" y="639"/>
                    <a:pt x="172" y="671"/>
                    <a:pt x="199" y="687"/>
                  </a:cubicBezTo>
                  <a:cubicBezTo>
                    <a:pt x="218" y="699"/>
                    <a:pt x="244" y="706"/>
                    <a:pt x="268" y="706"/>
                  </a:cubicBezTo>
                  <a:cubicBezTo>
                    <a:pt x="280" y="706"/>
                    <a:pt x="291" y="704"/>
                    <a:pt x="302" y="701"/>
                  </a:cubicBezTo>
                  <a:cubicBezTo>
                    <a:pt x="374" y="676"/>
                    <a:pt x="408" y="610"/>
                    <a:pt x="394" y="538"/>
                  </a:cubicBezTo>
                  <a:cubicBezTo>
                    <a:pt x="367" y="389"/>
                    <a:pt x="328" y="242"/>
                    <a:pt x="280" y="100"/>
                  </a:cubicBezTo>
                  <a:cubicBezTo>
                    <a:pt x="261" y="45"/>
                    <a:pt x="210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7"/>
            <p:cNvSpPr/>
            <p:nvPr/>
          </p:nvSpPr>
          <p:spPr>
            <a:xfrm>
              <a:off x="2613229" y="960173"/>
              <a:ext cx="113817" cy="54562"/>
            </a:xfrm>
            <a:custGeom>
              <a:avLst/>
              <a:gdLst/>
              <a:ahLst/>
              <a:cxnLst/>
              <a:rect l="l" t="t" r="r" b="b"/>
              <a:pathLst>
                <a:path w="2134" h="1023" extrusionOk="0">
                  <a:moveTo>
                    <a:pt x="193" y="0"/>
                  </a:moveTo>
                  <a:cubicBezTo>
                    <a:pt x="78" y="0"/>
                    <a:pt x="1" y="175"/>
                    <a:pt x="125" y="248"/>
                  </a:cubicBezTo>
                  <a:cubicBezTo>
                    <a:pt x="685" y="581"/>
                    <a:pt x="1288" y="838"/>
                    <a:pt x="1913" y="1017"/>
                  </a:cubicBezTo>
                  <a:cubicBezTo>
                    <a:pt x="1927" y="1021"/>
                    <a:pt x="1940" y="1023"/>
                    <a:pt x="1952" y="1023"/>
                  </a:cubicBezTo>
                  <a:cubicBezTo>
                    <a:pt x="2088" y="1023"/>
                    <a:pt x="2134" y="804"/>
                    <a:pt x="1984" y="760"/>
                  </a:cubicBezTo>
                  <a:cubicBezTo>
                    <a:pt x="1378" y="589"/>
                    <a:pt x="800" y="340"/>
                    <a:pt x="260" y="20"/>
                  </a:cubicBezTo>
                  <a:cubicBezTo>
                    <a:pt x="237" y="6"/>
                    <a:pt x="215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7"/>
            <p:cNvSpPr/>
            <p:nvPr/>
          </p:nvSpPr>
          <p:spPr>
            <a:xfrm>
              <a:off x="2625709" y="1135324"/>
              <a:ext cx="174832" cy="52855"/>
            </a:xfrm>
            <a:custGeom>
              <a:avLst/>
              <a:gdLst/>
              <a:ahLst/>
              <a:cxnLst/>
              <a:rect l="l" t="t" r="r" b="b"/>
              <a:pathLst>
                <a:path w="3278" h="991" extrusionOk="0">
                  <a:moveTo>
                    <a:pt x="3109" y="1"/>
                  </a:moveTo>
                  <a:cubicBezTo>
                    <a:pt x="3030" y="1"/>
                    <a:pt x="2946" y="66"/>
                    <a:pt x="2968" y="166"/>
                  </a:cubicBezTo>
                  <a:cubicBezTo>
                    <a:pt x="3014" y="379"/>
                    <a:pt x="2842" y="581"/>
                    <a:pt x="2657" y="661"/>
                  </a:cubicBezTo>
                  <a:cubicBezTo>
                    <a:pt x="2544" y="710"/>
                    <a:pt x="2422" y="728"/>
                    <a:pt x="2298" y="728"/>
                  </a:cubicBezTo>
                  <a:cubicBezTo>
                    <a:pt x="2150" y="728"/>
                    <a:pt x="1999" y="702"/>
                    <a:pt x="1860" y="675"/>
                  </a:cubicBezTo>
                  <a:cubicBezTo>
                    <a:pt x="1298" y="565"/>
                    <a:pt x="760" y="368"/>
                    <a:pt x="262" y="90"/>
                  </a:cubicBezTo>
                  <a:cubicBezTo>
                    <a:pt x="239" y="78"/>
                    <a:pt x="217" y="72"/>
                    <a:pt x="196" y="72"/>
                  </a:cubicBezTo>
                  <a:cubicBezTo>
                    <a:pt x="78" y="72"/>
                    <a:pt x="0" y="250"/>
                    <a:pt x="127" y="321"/>
                  </a:cubicBezTo>
                  <a:cubicBezTo>
                    <a:pt x="579" y="572"/>
                    <a:pt x="1064" y="764"/>
                    <a:pt x="1568" y="882"/>
                  </a:cubicBezTo>
                  <a:cubicBezTo>
                    <a:pt x="1794" y="936"/>
                    <a:pt x="2048" y="991"/>
                    <a:pt x="2293" y="991"/>
                  </a:cubicBezTo>
                  <a:cubicBezTo>
                    <a:pt x="2546" y="991"/>
                    <a:pt x="2791" y="933"/>
                    <a:pt x="2989" y="758"/>
                  </a:cubicBezTo>
                  <a:cubicBezTo>
                    <a:pt x="3177" y="592"/>
                    <a:pt x="3278" y="344"/>
                    <a:pt x="3225" y="96"/>
                  </a:cubicBezTo>
                  <a:cubicBezTo>
                    <a:pt x="3210" y="29"/>
                    <a:pt x="3160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7"/>
            <p:cNvSpPr/>
            <p:nvPr/>
          </p:nvSpPr>
          <p:spPr>
            <a:xfrm>
              <a:off x="2541548" y="1054202"/>
              <a:ext cx="32748" cy="49175"/>
            </a:xfrm>
            <a:custGeom>
              <a:avLst/>
              <a:gdLst/>
              <a:ahLst/>
              <a:cxnLst/>
              <a:rect l="l" t="t" r="r" b="b"/>
              <a:pathLst>
                <a:path w="614" h="922" extrusionOk="0">
                  <a:moveTo>
                    <a:pt x="317" y="188"/>
                  </a:moveTo>
                  <a:cubicBezTo>
                    <a:pt x="318" y="188"/>
                    <a:pt x="318" y="189"/>
                    <a:pt x="318" y="190"/>
                  </a:cubicBezTo>
                  <a:lnTo>
                    <a:pt x="318" y="190"/>
                  </a:lnTo>
                  <a:cubicBezTo>
                    <a:pt x="318" y="189"/>
                    <a:pt x="318" y="189"/>
                    <a:pt x="317" y="188"/>
                  </a:cubicBezTo>
                  <a:close/>
                  <a:moveTo>
                    <a:pt x="198" y="0"/>
                  </a:moveTo>
                  <a:cubicBezTo>
                    <a:pt x="139" y="0"/>
                    <a:pt x="79" y="35"/>
                    <a:pt x="68" y="96"/>
                  </a:cubicBezTo>
                  <a:cubicBezTo>
                    <a:pt x="0" y="404"/>
                    <a:pt x="133" y="729"/>
                    <a:pt x="395" y="902"/>
                  </a:cubicBezTo>
                  <a:cubicBezTo>
                    <a:pt x="415" y="915"/>
                    <a:pt x="437" y="921"/>
                    <a:pt x="460" y="921"/>
                  </a:cubicBezTo>
                  <a:cubicBezTo>
                    <a:pt x="508" y="921"/>
                    <a:pt x="556" y="896"/>
                    <a:pt x="578" y="855"/>
                  </a:cubicBezTo>
                  <a:cubicBezTo>
                    <a:pt x="613" y="789"/>
                    <a:pt x="592" y="715"/>
                    <a:pt x="530" y="674"/>
                  </a:cubicBezTo>
                  <a:cubicBezTo>
                    <a:pt x="523" y="668"/>
                    <a:pt x="518" y="665"/>
                    <a:pt x="511" y="660"/>
                  </a:cubicBezTo>
                  <a:cubicBezTo>
                    <a:pt x="505" y="653"/>
                    <a:pt x="486" y="638"/>
                    <a:pt x="479" y="633"/>
                  </a:cubicBezTo>
                  <a:cubicBezTo>
                    <a:pt x="459" y="614"/>
                    <a:pt x="440" y="592"/>
                    <a:pt x="422" y="573"/>
                  </a:cubicBezTo>
                  <a:cubicBezTo>
                    <a:pt x="417" y="566"/>
                    <a:pt x="413" y="560"/>
                    <a:pt x="408" y="553"/>
                  </a:cubicBezTo>
                  <a:cubicBezTo>
                    <a:pt x="401" y="543"/>
                    <a:pt x="394" y="530"/>
                    <a:pt x="387" y="518"/>
                  </a:cubicBezTo>
                  <a:cubicBezTo>
                    <a:pt x="379" y="505"/>
                    <a:pt x="372" y="493"/>
                    <a:pt x="365" y="481"/>
                  </a:cubicBezTo>
                  <a:cubicBezTo>
                    <a:pt x="362" y="474"/>
                    <a:pt x="358" y="466"/>
                    <a:pt x="355" y="459"/>
                  </a:cubicBezTo>
                  <a:cubicBezTo>
                    <a:pt x="346" y="433"/>
                    <a:pt x="337" y="408"/>
                    <a:pt x="330" y="381"/>
                  </a:cubicBezTo>
                  <a:cubicBezTo>
                    <a:pt x="326" y="367"/>
                    <a:pt x="323" y="353"/>
                    <a:pt x="321" y="339"/>
                  </a:cubicBezTo>
                  <a:cubicBezTo>
                    <a:pt x="319" y="334"/>
                    <a:pt x="317" y="326"/>
                    <a:pt x="317" y="321"/>
                  </a:cubicBezTo>
                  <a:cubicBezTo>
                    <a:pt x="317" y="319"/>
                    <a:pt x="317" y="319"/>
                    <a:pt x="317" y="319"/>
                  </a:cubicBezTo>
                  <a:cubicBezTo>
                    <a:pt x="316" y="291"/>
                    <a:pt x="314" y="263"/>
                    <a:pt x="314" y="234"/>
                  </a:cubicBezTo>
                  <a:cubicBezTo>
                    <a:pt x="316" y="222"/>
                    <a:pt x="317" y="208"/>
                    <a:pt x="317" y="195"/>
                  </a:cubicBezTo>
                  <a:lnTo>
                    <a:pt x="317" y="195"/>
                  </a:lnTo>
                  <a:cubicBezTo>
                    <a:pt x="317" y="199"/>
                    <a:pt x="317" y="203"/>
                    <a:pt x="317" y="203"/>
                  </a:cubicBezTo>
                  <a:cubicBezTo>
                    <a:pt x="317" y="203"/>
                    <a:pt x="317" y="201"/>
                    <a:pt x="317" y="195"/>
                  </a:cubicBezTo>
                  <a:lnTo>
                    <a:pt x="317" y="195"/>
                  </a:lnTo>
                  <a:cubicBezTo>
                    <a:pt x="317" y="195"/>
                    <a:pt x="317" y="195"/>
                    <a:pt x="317" y="195"/>
                  </a:cubicBezTo>
                  <a:cubicBezTo>
                    <a:pt x="317" y="194"/>
                    <a:pt x="317" y="194"/>
                    <a:pt x="317" y="194"/>
                  </a:cubicBezTo>
                  <a:cubicBezTo>
                    <a:pt x="317" y="193"/>
                    <a:pt x="318" y="193"/>
                    <a:pt x="318" y="192"/>
                  </a:cubicBezTo>
                  <a:lnTo>
                    <a:pt x="318" y="192"/>
                  </a:lnTo>
                  <a:cubicBezTo>
                    <a:pt x="318" y="191"/>
                    <a:pt x="318" y="191"/>
                    <a:pt x="318" y="190"/>
                  </a:cubicBezTo>
                  <a:lnTo>
                    <a:pt x="318" y="190"/>
                  </a:lnTo>
                  <a:cubicBezTo>
                    <a:pt x="320" y="182"/>
                    <a:pt x="321" y="175"/>
                    <a:pt x="323" y="167"/>
                  </a:cubicBezTo>
                  <a:cubicBezTo>
                    <a:pt x="337" y="100"/>
                    <a:pt x="303" y="20"/>
                    <a:pt x="231" y="4"/>
                  </a:cubicBezTo>
                  <a:cubicBezTo>
                    <a:pt x="220" y="1"/>
                    <a:pt x="209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7"/>
            <p:cNvSpPr/>
            <p:nvPr/>
          </p:nvSpPr>
          <p:spPr>
            <a:xfrm>
              <a:off x="2558455" y="1064496"/>
              <a:ext cx="53" cy="160"/>
            </a:xfrm>
            <a:custGeom>
              <a:avLst/>
              <a:gdLst/>
              <a:ahLst/>
              <a:cxnLst/>
              <a:rect l="l" t="t" r="r" b="b"/>
              <a:pathLst>
                <a:path w="1" h="3" extrusionOk="0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480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>
              <a:off x="2890089" y="430828"/>
              <a:ext cx="37228" cy="30508"/>
            </a:xfrm>
            <a:custGeom>
              <a:avLst/>
              <a:gdLst/>
              <a:ahLst/>
              <a:cxnLst/>
              <a:rect l="l" t="t" r="r" b="b"/>
              <a:pathLst>
                <a:path w="698" h="572" extrusionOk="0">
                  <a:moveTo>
                    <a:pt x="139" y="0"/>
                  </a:moveTo>
                  <a:cubicBezTo>
                    <a:pt x="127" y="0"/>
                    <a:pt x="115" y="2"/>
                    <a:pt x="105" y="5"/>
                  </a:cubicBezTo>
                  <a:cubicBezTo>
                    <a:pt x="73" y="14"/>
                    <a:pt x="40" y="37"/>
                    <a:pt x="25" y="67"/>
                  </a:cubicBezTo>
                  <a:cubicBezTo>
                    <a:pt x="10" y="97"/>
                    <a:pt x="1" y="134"/>
                    <a:pt x="11" y="168"/>
                  </a:cubicBezTo>
                  <a:cubicBezTo>
                    <a:pt x="24" y="203"/>
                    <a:pt x="43" y="227"/>
                    <a:pt x="73" y="248"/>
                  </a:cubicBezTo>
                  <a:cubicBezTo>
                    <a:pt x="212" y="351"/>
                    <a:pt x="352" y="452"/>
                    <a:pt x="492" y="554"/>
                  </a:cubicBezTo>
                  <a:cubicBezTo>
                    <a:pt x="507" y="567"/>
                    <a:pt x="531" y="572"/>
                    <a:pt x="554" y="572"/>
                  </a:cubicBezTo>
                  <a:cubicBezTo>
                    <a:pt x="568" y="572"/>
                    <a:pt x="581" y="570"/>
                    <a:pt x="593" y="567"/>
                  </a:cubicBezTo>
                  <a:cubicBezTo>
                    <a:pt x="624" y="560"/>
                    <a:pt x="658" y="535"/>
                    <a:pt x="672" y="507"/>
                  </a:cubicBezTo>
                  <a:cubicBezTo>
                    <a:pt x="688" y="476"/>
                    <a:pt x="697" y="439"/>
                    <a:pt x="686" y="404"/>
                  </a:cubicBezTo>
                  <a:cubicBezTo>
                    <a:pt x="674" y="370"/>
                    <a:pt x="655" y="347"/>
                    <a:pt x="624" y="324"/>
                  </a:cubicBezTo>
                  <a:cubicBezTo>
                    <a:pt x="486" y="223"/>
                    <a:pt x="346" y="120"/>
                    <a:pt x="206" y="19"/>
                  </a:cubicBezTo>
                  <a:cubicBezTo>
                    <a:pt x="190" y="6"/>
                    <a:pt x="163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>
              <a:off x="2567415" y="1141351"/>
              <a:ext cx="45335" cy="30988"/>
            </a:xfrm>
            <a:custGeom>
              <a:avLst/>
              <a:gdLst/>
              <a:ahLst/>
              <a:cxnLst/>
              <a:rect l="l" t="t" r="r" b="b"/>
              <a:pathLst>
                <a:path w="850" h="581" extrusionOk="0">
                  <a:moveTo>
                    <a:pt x="151" y="0"/>
                  </a:moveTo>
                  <a:cubicBezTo>
                    <a:pt x="119" y="0"/>
                    <a:pt x="80" y="14"/>
                    <a:pt x="57" y="39"/>
                  </a:cubicBezTo>
                  <a:cubicBezTo>
                    <a:pt x="13" y="87"/>
                    <a:pt x="1" y="179"/>
                    <a:pt x="57" y="227"/>
                  </a:cubicBezTo>
                  <a:cubicBezTo>
                    <a:pt x="242" y="376"/>
                    <a:pt x="446" y="493"/>
                    <a:pt x="669" y="574"/>
                  </a:cubicBezTo>
                  <a:cubicBezTo>
                    <a:pt x="680" y="579"/>
                    <a:pt x="692" y="581"/>
                    <a:pt x="704" y="581"/>
                  </a:cubicBezTo>
                  <a:cubicBezTo>
                    <a:pt x="761" y="581"/>
                    <a:pt x="819" y="536"/>
                    <a:pt x="832" y="482"/>
                  </a:cubicBezTo>
                  <a:cubicBezTo>
                    <a:pt x="850" y="408"/>
                    <a:pt x="809" y="346"/>
                    <a:pt x="740" y="319"/>
                  </a:cubicBezTo>
                  <a:cubicBezTo>
                    <a:pt x="715" y="310"/>
                    <a:pt x="690" y="303"/>
                    <a:pt x="667" y="291"/>
                  </a:cubicBezTo>
                  <a:lnTo>
                    <a:pt x="667" y="291"/>
                  </a:lnTo>
                  <a:cubicBezTo>
                    <a:pt x="677" y="296"/>
                    <a:pt x="680" y="298"/>
                    <a:pt x="680" y="298"/>
                  </a:cubicBezTo>
                  <a:cubicBezTo>
                    <a:pt x="679" y="298"/>
                    <a:pt x="660" y="288"/>
                    <a:pt x="655" y="286"/>
                  </a:cubicBezTo>
                  <a:cubicBezTo>
                    <a:pt x="642" y="280"/>
                    <a:pt x="630" y="275"/>
                    <a:pt x="619" y="270"/>
                  </a:cubicBezTo>
                  <a:cubicBezTo>
                    <a:pt x="573" y="247"/>
                    <a:pt x="527" y="224"/>
                    <a:pt x="481" y="199"/>
                  </a:cubicBezTo>
                  <a:cubicBezTo>
                    <a:pt x="437" y="172"/>
                    <a:pt x="392" y="146"/>
                    <a:pt x="350" y="115"/>
                  </a:cubicBezTo>
                  <a:cubicBezTo>
                    <a:pt x="329" y="101"/>
                    <a:pt x="307" y="87"/>
                    <a:pt x="288" y="71"/>
                  </a:cubicBezTo>
                  <a:cubicBezTo>
                    <a:pt x="284" y="69"/>
                    <a:pt x="263" y="55"/>
                    <a:pt x="264" y="55"/>
                  </a:cubicBezTo>
                  <a:lnTo>
                    <a:pt x="264" y="55"/>
                  </a:lnTo>
                  <a:cubicBezTo>
                    <a:pt x="264" y="55"/>
                    <a:pt x="267" y="57"/>
                    <a:pt x="275" y="62"/>
                  </a:cubicBezTo>
                  <a:cubicBezTo>
                    <a:pt x="265" y="55"/>
                    <a:pt x="256" y="46"/>
                    <a:pt x="245" y="39"/>
                  </a:cubicBezTo>
                  <a:cubicBezTo>
                    <a:pt x="217" y="16"/>
                    <a:pt x="189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2" name="Google Shape;2202;p37"/>
          <p:cNvSpPr/>
          <p:nvPr/>
        </p:nvSpPr>
        <p:spPr>
          <a:xfrm>
            <a:off x="8416780" y="833977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3" name="Google Shape;2203;p37"/>
          <p:cNvSpPr/>
          <p:nvPr/>
        </p:nvSpPr>
        <p:spPr>
          <a:xfrm>
            <a:off x="7242053" y="101088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4" name="Google Shape;2204;p37"/>
          <p:cNvSpPr/>
          <p:nvPr/>
        </p:nvSpPr>
        <p:spPr>
          <a:xfrm>
            <a:off x="8043791" y="396263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5" name="Google Shape;2205;p37"/>
          <p:cNvGrpSpPr/>
          <p:nvPr/>
        </p:nvGrpSpPr>
        <p:grpSpPr>
          <a:xfrm>
            <a:off x="70092" y="2606354"/>
            <a:ext cx="1189455" cy="1221626"/>
            <a:chOff x="1742490" y="367839"/>
            <a:chExt cx="629242" cy="646260"/>
          </a:xfrm>
        </p:grpSpPr>
        <p:sp>
          <p:nvSpPr>
            <p:cNvPr id="2206" name="Google Shape;2206;p37"/>
            <p:cNvSpPr/>
            <p:nvPr/>
          </p:nvSpPr>
          <p:spPr>
            <a:xfrm>
              <a:off x="1754810" y="367839"/>
              <a:ext cx="604819" cy="646260"/>
            </a:xfrm>
            <a:custGeom>
              <a:avLst/>
              <a:gdLst/>
              <a:ahLst/>
              <a:cxnLst/>
              <a:rect l="l" t="t" r="r" b="b"/>
              <a:pathLst>
                <a:path w="11340" h="12117" extrusionOk="0">
                  <a:moveTo>
                    <a:pt x="5053" y="0"/>
                  </a:moveTo>
                  <a:cubicBezTo>
                    <a:pt x="4764" y="0"/>
                    <a:pt x="4519" y="174"/>
                    <a:pt x="4294" y="337"/>
                  </a:cubicBezTo>
                  <a:cubicBezTo>
                    <a:pt x="4186" y="415"/>
                    <a:pt x="4080" y="493"/>
                    <a:pt x="3972" y="571"/>
                  </a:cubicBezTo>
                  <a:cubicBezTo>
                    <a:pt x="3638" y="814"/>
                    <a:pt x="3305" y="1058"/>
                    <a:pt x="2970" y="1301"/>
                  </a:cubicBezTo>
                  <a:cubicBezTo>
                    <a:pt x="2483" y="1656"/>
                    <a:pt x="1996" y="2014"/>
                    <a:pt x="1510" y="2372"/>
                  </a:cubicBezTo>
                  <a:cubicBezTo>
                    <a:pt x="1441" y="2423"/>
                    <a:pt x="1370" y="2474"/>
                    <a:pt x="1301" y="2526"/>
                  </a:cubicBezTo>
                  <a:cubicBezTo>
                    <a:pt x="1085" y="2685"/>
                    <a:pt x="869" y="2843"/>
                    <a:pt x="652" y="3002"/>
                  </a:cubicBezTo>
                  <a:cubicBezTo>
                    <a:pt x="415" y="3180"/>
                    <a:pt x="169" y="3369"/>
                    <a:pt x="85" y="3665"/>
                  </a:cubicBezTo>
                  <a:cubicBezTo>
                    <a:pt x="0" y="3974"/>
                    <a:pt x="140" y="4312"/>
                    <a:pt x="273" y="4585"/>
                  </a:cubicBezTo>
                  <a:cubicBezTo>
                    <a:pt x="420" y="4891"/>
                    <a:pt x="610" y="5175"/>
                    <a:pt x="810" y="5450"/>
                  </a:cubicBezTo>
                  <a:cubicBezTo>
                    <a:pt x="1010" y="5721"/>
                    <a:pt x="1219" y="5985"/>
                    <a:pt x="1409" y="6265"/>
                  </a:cubicBezTo>
                  <a:cubicBezTo>
                    <a:pt x="1562" y="6492"/>
                    <a:pt x="1702" y="6750"/>
                    <a:pt x="1939" y="6901"/>
                  </a:cubicBezTo>
                  <a:cubicBezTo>
                    <a:pt x="2070" y="6984"/>
                    <a:pt x="2202" y="7016"/>
                    <a:pt x="2337" y="7016"/>
                  </a:cubicBezTo>
                  <a:cubicBezTo>
                    <a:pt x="2481" y="7016"/>
                    <a:pt x="2627" y="6980"/>
                    <a:pt x="2777" y="6931"/>
                  </a:cubicBezTo>
                  <a:cubicBezTo>
                    <a:pt x="2874" y="6901"/>
                    <a:pt x="2963" y="6880"/>
                    <a:pt x="3047" y="6880"/>
                  </a:cubicBezTo>
                  <a:cubicBezTo>
                    <a:pt x="3155" y="6880"/>
                    <a:pt x="3256" y="6914"/>
                    <a:pt x="3357" y="7002"/>
                  </a:cubicBezTo>
                  <a:cubicBezTo>
                    <a:pt x="3513" y="7140"/>
                    <a:pt x="3603" y="7367"/>
                    <a:pt x="3598" y="7578"/>
                  </a:cubicBezTo>
                  <a:cubicBezTo>
                    <a:pt x="3594" y="7810"/>
                    <a:pt x="3507" y="8037"/>
                    <a:pt x="3452" y="8260"/>
                  </a:cubicBezTo>
                  <a:cubicBezTo>
                    <a:pt x="3387" y="8521"/>
                    <a:pt x="3371" y="8787"/>
                    <a:pt x="3465" y="9043"/>
                  </a:cubicBezTo>
                  <a:cubicBezTo>
                    <a:pt x="3578" y="9361"/>
                    <a:pt x="3800" y="9650"/>
                    <a:pt x="3988" y="9924"/>
                  </a:cubicBezTo>
                  <a:cubicBezTo>
                    <a:pt x="4379" y="10500"/>
                    <a:pt x="4799" y="11073"/>
                    <a:pt x="5276" y="11581"/>
                  </a:cubicBezTo>
                  <a:cubicBezTo>
                    <a:pt x="5492" y="11811"/>
                    <a:pt x="5731" y="12012"/>
                    <a:pt x="6045" y="12088"/>
                  </a:cubicBezTo>
                  <a:cubicBezTo>
                    <a:pt x="6125" y="12107"/>
                    <a:pt x="6207" y="12116"/>
                    <a:pt x="6289" y="12116"/>
                  </a:cubicBezTo>
                  <a:cubicBezTo>
                    <a:pt x="6484" y="12116"/>
                    <a:pt x="6680" y="12067"/>
                    <a:pt x="6858" y="11996"/>
                  </a:cubicBezTo>
                  <a:cubicBezTo>
                    <a:pt x="7145" y="11881"/>
                    <a:pt x="7408" y="11710"/>
                    <a:pt x="7668" y="11547"/>
                  </a:cubicBezTo>
                  <a:cubicBezTo>
                    <a:pt x="7973" y="11354"/>
                    <a:pt x="8271" y="11154"/>
                    <a:pt x="8563" y="10943"/>
                  </a:cubicBezTo>
                  <a:cubicBezTo>
                    <a:pt x="8717" y="10833"/>
                    <a:pt x="8868" y="10718"/>
                    <a:pt x="9018" y="10603"/>
                  </a:cubicBezTo>
                  <a:cubicBezTo>
                    <a:pt x="9470" y="10287"/>
                    <a:pt x="9910" y="9951"/>
                    <a:pt x="10332" y="9593"/>
                  </a:cubicBezTo>
                  <a:cubicBezTo>
                    <a:pt x="10755" y="9235"/>
                    <a:pt x="11289" y="8810"/>
                    <a:pt x="11322" y="8207"/>
                  </a:cubicBezTo>
                  <a:cubicBezTo>
                    <a:pt x="11340" y="7886"/>
                    <a:pt x="11219" y="7596"/>
                    <a:pt x="11062" y="7321"/>
                  </a:cubicBezTo>
                  <a:cubicBezTo>
                    <a:pt x="10895" y="7027"/>
                    <a:pt x="10704" y="6743"/>
                    <a:pt x="10511" y="6465"/>
                  </a:cubicBezTo>
                  <a:cubicBezTo>
                    <a:pt x="10305" y="6167"/>
                    <a:pt x="10091" y="5877"/>
                    <a:pt x="9867" y="5593"/>
                  </a:cubicBezTo>
                  <a:cubicBezTo>
                    <a:pt x="9660" y="5333"/>
                    <a:pt x="9453" y="5033"/>
                    <a:pt x="9183" y="4833"/>
                  </a:cubicBezTo>
                  <a:cubicBezTo>
                    <a:pt x="8965" y="4670"/>
                    <a:pt x="8707" y="4611"/>
                    <a:pt x="8439" y="4596"/>
                  </a:cubicBezTo>
                  <a:cubicBezTo>
                    <a:pt x="8210" y="4581"/>
                    <a:pt x="7968" y="4596"/>
                    <a:pt x="7748" y="4526"/>
                  </a:cubicBezTo>
                  <a:cubicBezTo>
                    <a:pt x="7544" y="4461"/>
                    <a:pt x="7360" y="4305"/>
                    <a:pt x="7278" y="4114"/>
                  </a:cubicBezTo>
                  <a:cubicBezTo>
                    <a:pt x="7186" y="3896"/>
                    <a:pt x="7268" y="3727"/>
                    <a:pt x="7399" y="3539"/>
                  </a:cubicBezTo>
                  <a:cubicBezTo>
                    <a:pt x="7576" y="3291"/>
                    <a:pt x="7698" y="3040"/>
                    <a:pt x="7610" y="2730"/>
                  </a:cubicBezTo>
                  <a:cubicBezTo>
                    <a:pt x="7532" y="2453"/>
                    <a:pt x="7317" y="2237"/>
                    <a:pt x="7145" y="2017"/>
                  </a:cubicBezTo>
                  <a:cubicBezTo>
                    <a:pt x="6731" y="1489"/>
                    <a:pt x="6390" y="904"/>
                    <a:pt x="5894" y="444"/>
                  </a:cubicBezTo>
                  <a:cubicBezTo>
                    <a:pt x="5667" y="233"/>
                    <a:pt x="5387" y="4"/>
                    <a:pt x="5061" y="0"/>
                  </a:cubicBezTo>
                  <a:cubicBezTo>
                    <a:pt x="5058" y="0"/>
                    <a:pt x="5056" y="0"/>
                    <a:pt x="5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1824198" y="398293"/>
              <a:ext cx="361718" cy="477988"/>
            </a:xfrm>
            <a:custGeom>
              <a:avLst/>
              <a:gdLst/>
              <a:ahLst/>
              <a:cxnLst/>
              <a:rect l="l" t="t" r="r" b="b"/>
              <a:pathLst>
                <a:path w="6782" h="8962" extrusionOk="0">
                  <a:moveTo>
                    <a:pt x="2671" y="0"/>
                  </a:moveTo>
                  <a:cubicBezTo>
                    <a:pt x="2337" y="243"/>
                    <a:pt x="2004" y="487"/>
                    <a:pt x="1669" y="730"/>
                  </a:cubicBezTo>
                  <a:cubicBezTo>
                    <a:pt x="1382" y="939"/>
                    <a:pt x="1093" y="1150"/>
                    <a:pt x="808" y="1361"/>
                  </a:cubicBezTo>
                  <a:cubicBezTo>
                    <a:pt x="608" y="1506"/>
                    <a:pt x="408" y="1653"/>
                    <a:pt x="209" y="1801"/>
                  </a:cubicBezTo>
                  <a:cubicBezTo>
                    <a:pt x="140" y="1852"/>
                    <a:pt x="69" y="1903"/>
                    <a:pt x="0" y="1955"/>
                  </a:cubicBezTo>
                  <a:cubicBezTo>
                    <a:pt x="718" y="2975"/>
                    <a:pt x="1416" y="4012"/>
                    <a:pt x="2123" y="5040"/>
                  </a:cubicBezTo>
                  <a:cubicBezTo>
                    <a:pt x="2951" y="6241"/>
                    <a:pt x="3787" y="7443"/>
                    <a:pt x="4705" y="8577"/>
                  </a:cubicBezTo>
                  <a:cubicBezTo>
                    <a:pt x="4857" y="8764"/>
                    <a:pt x="5055" y="8962"/>
                    <a:pt x="5307" y="8962"/>
                  </a:cubicBezTo>
                  <a:cubicBezTo>
                    <a:pt x="5335" y="8962"/>
                    <a:pt x="5362" y="8959"/>
                    <a:pt x="5391" y="8954"/>
                  </a:cubicBezTo>
                  <a:cubicBezTo>
                    <a:pt x="5657" y="8910"/>
                    <a:pt x="5841" y="8696"/>
                    <a:pt x="5947" y="8460"/>
                  </a:cubicBezTo>
                  <a:cubicBezTo>
                    <a:pt x="5956" y="8439"/>
                    <a:pt x="5965" y="8418"/>
                    <a:pt x="5974" y="8396"/>
                  </a:cubicBezTo>
                  <a:cubicBezTo>
                    <a:pt x="6029" y="8253"/>
                    <a:pt x="6066" y="8104"/>
                    <a:pt x="6119" y="7962"/>
                  </a:cubicBezTo>
                  <a:cubicBezTo>
                    <a:pt x="6170" y="7826"/>
                    <a:pt x="6232" y="7695"/>
                    <a:pt x="6296" y="7565"/>
                  </a:cubicBezTo>
                  <a:cubicBezTo>
                    <a:pt x="6424" y="7306"/>
                    <a:pt x="6557" y="7051"/>
                    <a:pt x="6631" y="6773"/>
                  </a:cubicBezTo>
                  <a:cubicBezTo>
                    <a:pt x="6782" y="6210"/>
                    <a:pt x="6598" y="5651"/>
                    <a:pt x="6321" y="5160"/>
                  </a:cubicBezTo>
                  <a:cubicBezTo>
                    <a:pt x="6181" y="4911"/>
                    <a:pt x="6016" y="4677"/>
                    <a:pt x="5850" y="4445"/>
                  </a:cubicBezTo>
                  <a:cubicBezTo>
                    <a:pt x="5635" y="4143"/>
                    <a:pt x="5419" y="3842"/>
                    <a:pt x="5205" y="3543"/>
                  </a:cubicBezTo>
                  <a:cubicBezTo>
                    <a:pt x="4361" y="2361"/>
                    <a:pt x="3516" y="1180"/>
                    <a:pt x="26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1824198" y="470882"/>
              <a:ext cx="317237" cy="405399"/>
            </a:xfrm>
            <a:custGeom>
              <a:avLst/>
              <a:gdLst/>
              <a:ahLst/>
              <a:cxnLst/>
              <a:rect l="l" t="t" r="r" b="b"/>
              <a:pathLst>
                <a:path w="5948" h="7601" extrusionOk="0">
                  <a:moveTo>
                    <a:pt x="808" y="0"/>
                  </a:moveTo>
                  <a:cubicBezTo>
                    <a:pt x="608" y="145"/>
                    <a:pt x="408" y="292"/>
                    <a:pt x="209" y="440"/>
                  </a:cubicBezTo>
                  <a:cubicBezTo>
                    <a:pt x="140" y="491"/>
                    <a:pt x="69" y="542"/>
                    <a:pt x="0" y="594"/>
                  </a:cubicBezTo>
                  <a:cubicBezTo>
                    <a:pt x="719" y="1614"/>
                    <a:pt x="1416" y="2651"/>
                    <a:pt x="2123" y="3679"/>
                  </a:cubicBezTo>
                  <a:cubicBezTo>
                    <a:pt x="2951" y="4880"/>
                    <a:pt x="3787" y="6082"/>
                    <a:pt x="4705" y="7216"/>
                  </a:cubicBezTo>
                  <a:cubicBezTo>
                    <a:pt x="4857" y="7403"/>
                    <a:pt x="5055" y="7601"/>
                    <a:pt x="5307" y="7601"/>
                  </a:cubicBezTo>
                  <a:cubicBezTo>
                    <a:pt x="5335" y="7601"/>
                    <a:pt x="5362" y="7598"/>
                    <a:pt x="5391" y="7593"/>
                  </a:cubicBezTo>
                  <a:cubicBezTo>
                    <a:pt x="5657" y="7549"/>
                    <a:pt x="5841" y="7335"/>
                    <a:pt x="5947" y="7099"/>
                  </a:cubicBezTo>
                  <a:cubicBezTo>
                    <a:pt x="5740" y="6831"/>
                    <a:pt x="5534" y="6564"/>
                    <a:pt x="5329" y="6295"/>
                  </a:cubicBezTo>
                  <a:cubicBezTo>
                    <a:pt x="4799" y="5598"/>
                    <a:pt x="4276" y="4896"/>
                    <a:pt x="3759" y="4191"/>
                  </a:cubicBezTo>
                  <a:cubicBezTo>
                    <a:pt x="2749" y="2812"/>
                    <a:pt x="1765" y="1416"/>
                    <a:pt x="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2019723" y="584165"/>
              <a:ext cx="47521" cy="41975"/>
            </a:xfrm>
            <a:custGeom>
              <a:avLst/>
              <a:gdLst/>
              <a:ahLst/>
              <a:cxnLst/>
              <a:rect l="l" t="t" r="r" b="b"/>
              <a:pathLst>
                <a:path w="891" h="787" extrusionOk="0">
                  <a:moveTo>
                    <a:pt x="445" y="1"/>
                  </a:moveTo>
                  <a:cubicBezTo>
                    <a:pt x="365" y="1"/>
                    <a:pt x="283" y="25"/>
                    <a:pt x="213" y="77"/>
                  </a:cubicBezTo>
                  <a:cubicBezTo>
                    <a:pt x="39" y="205"/>
                    <a:pt x="0" y="451"/>
                    <a:pt x="128" y="625"/>
                  </a:cubicBezTo>
                  <a:cubicBezTo>
                    <a:pt x="206" y="730"/>
                    <a:pt x="325" y="786"/>
                    <a:pt x="446" y="786"/>
                  </a:cubicBezTo>
                  <a:cubicBezTo>
                    <a:pt x="526" y="786"/>
                    <a:pt x="607" y="761"/>
                    <a:pt x="677" y="710"/>
                  </a:cubicBezTo>
                  <a:cubicBezTo>
                    <a:pt x="853" y="582"/>
                    <a:pt x="890" y="336"/>
                    <a:pt x="762" y="162"/>
                  </a:cubicBezTo>
                  <a:cubicBezTo>
                    <a:pt x="686" y="57"/>
                    <a:pt x="566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7"/>
            <p:cNvSpPr/>
            <p:nvPr/>
          </p:nvSpPr>
          <p:spPr>
            <a:xfrm>
              <a:off x="2272422" y="664273"/>
              <a:ext cx="99310" cy="231634"/>
            </a:xfrm>
            <a:custGeom>
              <a:avLst/>
              <a:gdLst/>
              <a:ahLst/>
              <a:cxnLst/>
              <a:rect l="l" t="t" r="r" b="b"/>
              <a:pathLst>
                <a:path w="1862" h="4343" extrusionOk="0">
                  <a:moveTo>
                    <a:pt x="289" y="1"/>
                  </a:moveTo>
                  <a:cubicBezTo>
                    <a:pt x="143" y="1"/>
                    <a:pt x="0" y="168"/>
                    <a:pt x="116" y="319"/>
                  </a:cubicBezTo>
                  <a:cubicBezTo>
                    <a:pt x="355" y="634"/>
                    <a:pt x="582" y="958"/>
                    <a:pt x="793" y="1293"/>
                  </a:cubicBezTo>
                  <a:cubicBezTo>
                    <a:pt x="992" y="1607"/>
                    <a:pt x="1201" y="1935"/>
                    <a:pt x="1343" y="2279"/>
                  </a:cubicBezTo>
                  <a:cubicBezTo>
                    <a:pt x="1399" y="2419"/>
                    <a:pt x="1435" y="2560"/>
                    <a:pt x="1399" y="2711"/>
                  </a:cubicBezTo>
                  <a:cubicBezTo>
                    <a:pt x="1358" y="2872"/>
                    <a:pt x="1268" y="3034"/>
                    <a:pt x="1185" y="3177"/>
                  </a:cubicBezTo>
                  <a:cubicBezTo>
                    <a:pt x="1008" y="3480"/>
                    <a:pt x="774" y="3753"/>
                    <a:pt x="506" y="3976"/>
                  </a:cubicBezTo>
                  <a:cubicBezTo>
                    <a:pt x="421" y="4047"/>
                    <a:pt x="394" y="4168"/>
                    <a:pt x="462" y="4260"/>
                  </a:cubicBezTo>
                  <a:cubicBezTo>
                    <a:pt x="500" y="4311"/>
                    <a:pt x="567" y="4343"/>
                    <a:pt x="632" y="4343"/>
                  </a:cubicBezTo>
                  <a:cubicBezTo>
                    <a:pt x="673" y="4343"/>
                    <a:pt x="713" y="4331"/>
                    <a:pt x="745" y="4304"/>
                  </a:cubicBezTo>
                  <a:cubicBezTo>
                    <a:pt x="986" y="4100"/>
                    <a:pt x="1206" y="3870"/>
                    <a:pt x="1385" y="3610"/>
                  </a:cubicBezTo>
                  <a:cubicBezTo>
                    <a:pt x="1562" y="3356"/>
                    <a:pt x="1739" y="3062"/>
                    <a:pt x="1803" y="2755"/>
                  </a:cubicBezTo>
                  <a:cubicBezTo>
                    <a:pt x="1862" y="2467"/>
                    <a:pt x="1755" y="2183"/>
                    <a:pt x="1624" y="1931"/>
                  </a:cubicBezTo>
                  <a:cubicBezTo>
                    <a:pt x="1465" y="1627"/>
                    <a:pt x="1293" y="1327"/>
                    <a:pt x="1109" y="1036"/>
                  </a:cubicBezTo>
                  <a:cubicBezTo>
                    <a:pt x="901" y="709"/>
                    <a:pt x="678" y="390"/>
                    <a:pt x="442" y="80"/>
                  </a:cubicBezTo>
                  <a:cubicBezTo>
                    <a:pt x="400" y="24"/>
                    <a:pt x="344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7"/>
            <p:cNvSpPr/>
            <p:nvPr/>
          </p:nvSpPr>
          <p:spPr>
            <a:xfrm>
              <a:off x="1927080" y="669607"/>
              <a:ext cx="104323" cy="130457"/>
            </a:xfrm>
            <a:custGeom>
              <a:avLst/>
              <a:gdLst/>
              <a:ahLst/>
              <a:cxnLst/>
              <a:rect l="l" t="t" r="r" b="b"/>
              <a:pathLst>
                <a:path w="1956" h="2446" extrusionOk="0">
                  <a:moveTo>
                    <a:pt x="284" y="0"/>
                  </a:moveTo>
                  <a:cubicBezTo>
                    <a:pt x="142" y="0"/>
                    <a:pt x="1" y="168"/>
                    <a:pt x="107" y="323"/>
                  </a:cubicBezTo>
                  <a:lnTo>
                    <a:pt x="1521" y="2363"/>
                  </a:lnTo>
                  <a:cubicBezTo>
                    <a:pt x="1562" y="2422"/>
                    <a:pt x="1616" y="2446"/>
                    <a:pt x="1670" y="2446"/>
                  </a:cubicBezTo>
                  <a:cubicBezTo>
                    <a:pt x="1813" y="2446"/>
                    <a:pt x="1955" y="2278"/>
                    <a:pt x="1847" y="2124"/>
                  </a:cubicBezTo>
                  <a:lnTo>
                    <a:pt x="435" y="84"/>
                  </a:lnTo>
                  <a:cubicBezTo>
                    <a:pt x="394" y="25"/>
                    <a:pt x="339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7"/>
            <p:cNvSpPr/>
            <p:nvPr/>
          </p:nvSpPr>
          <p:spPr>
            <a:xfrm>
              <a:off x="2109111" y="700381"/>
              <a:ext cx="80963" cy="185232"/>
            </a:xfrm>
            <a:custGeom>
              <a:avLst/>
              <a:gdLst/>
              <a:ahLst/>
              <a:cxnLst/>
              <a:rect l="l" t="t" r="r" b="b"/>
              <a:pathLst>
                <a:path w="1518" h="3473" extrusionOk="0">
                  <a:moveTo>
                    <a:pt x="1239" y="0"/>
                  </a:moveTo>
                  <a:cubicBezTo>
                    <a:pt x="1130" y="0"/>
                    <a:pt x="1021" y="76"/>
                    <a:pt x="1039" y="216"/>
                  </a:cubicBezTo>
                  <a:cubicBezTo>
                    <a:pt x="1105" y="730"/>
                    <a:pt x="1030" y="1249"/>
                    <a:pt x="883" y="1742"/>
                  </a:cubicBezTo>
                  <a:cubicBezTo>
                    <a:pt x="809" y="1995"/>
                    <a:pt x="717" y="2243"/>
                    <a:pt x="616" y="2488"/>
                  </a:cubicBezTo>
                  <a:cubicBezTo>
                    <a:pt x="520" y="2722"/>
                    <a:pt x="426" y="3016"/>
                    <a:pt x="155" y="3085"/>
                  </a:cubicBezTo>
                  <a:cubicBezTo>
                    <a:pt x="49" y="3113"/>
                    <a:pt x="1" y="3251"/>
                    <a:pt x="38" y="3347"/>
                  </a:cubicBezTo>
                  <a:cubicBezTo>
                    <a:pt x="71" y="3434"/>
                    <a:pt x="147" y="3473"/>
                    <a:pt x="229" y="3473"/>
                  </a:cubicBezTo>
                  <a:cubicBezTo>
                    <a:pt x="252" y="3473"/>
                    <a:pt x="275" y="3470"/>
                    <a:pt x="299" y="3464"/>
                  </a:cubicBezTo>
                  <a:cubicBezTo>
                    <a:pt x="639" y="3376"/>
                    <a:pt x="818" y="3055"/>
                    <a:pt x="944" y="2755"/>
                  </a:cubicBezTo>
                  <a:cubicBezTo>
                    <a:pt x="1057" y="2486"/>
                    <a:pt x="1160" y="2213"/>
                    <a:pt x="1245" y="1935"/>
                  </a:cubicBezTo>
                  <a:cubicBezTo>
                    <a:pt x="1419" y="1364"/>
                    <a:pt x="1518" y="771"/>
                    <a:pt x="1442" y="175"/>
                  </a:cubicBezTo>
                  <a:cubicBezTo>
                    <a:pt x="1426" y="56"/>
                    <a:pt x="1332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7"/>
            <p:cNvSpPr/>
            <p:nvPr/>
          </p:nvSpPr>
          <p:spPr>
            <a:xfrm>
              <a:off x="1742490" y="525070"/>
              <a:ext cx="97070" cy="179792"/>
            </a:xfrm>
            <a:custGeom>
              <a:avLst/>
              <a:gdLst/>
              <a:ahLst/>
              <a:cxnLst/>
              <a:rect l="l" t="t" r="r" b="b"/>
              <a:pathLst>
                <a:path w="1820" h="3371" extrusionOk="0">
                  <a:moveTo>
                    <a:pt x="643" y="1"/>
                  </a:moveTo>
                  <a:cubicBezTo>
                    <a:pt x="583" y="1"/>
                    <a:pt x="523" y="29"/>
                    <a:pt x="479" y="77"/>
                  </a:cubicBezTo>
                  <a:cubicBezTo>
                    <a:pt x="107" y="478"/>
                    <a:pt x="1" y="1100"/>
                    <a:pt x="222" y="1601"/>
                  </a:cubicBezTo>
                  <a:cubicBezTo>
                    <a:pt x="359" y="1910"/>
                    <a:pt x="575" y="2184"/>
                    <a:pt x="770" y="2459"/>
                  </a:cubicBezTo>
                  <a:cubicBezTo>
                    <a:pt x="968" y="2739"/>
                    <a:pt x="1172" y="3016"/>
                    <a:pt x="1378" y="3290"/>
                  </a:cubicBezTo>
                  <a:cubicBezTo>
                    <a:pt x="1421" y="3347"/>
                    <a:pt x="1476" y="3371"/>
                    <a:pt x="1531" y="3371"/>
                  </a:cubicBezTo>
                  <a:cubicBezTo>
                    <a:pt x="1678" y="3371"/>
                    <a:pt x="1819" y="3203"/>
                    <a:pt x="1706" y="3051"/>
                  </a:cubicBezTo>
                  <a:cubicBezTo>
                    <a:pt x="1518" y="2803"/>
                    <a:pt x="1334" y="2553"/>
                    <a:pt x="1155" y="2301"/>
                  </a:cubicBezTo>
                  <a:cubicBezTo>
                    <a:pt x="983" y="2060"/>
                    <a:pt x="793" y="1819"/>
                    <a:pt x="650" y="1559"/>
                  </a:cubicBezTo>
                  <a:cubicBezTo>
                    <a:pt x="430" y="1153"/>
                    <a:pt x="481" y="669"/>
                    <a:pt x="797" y="327"/>
                  </a:cubicBezTo>
                  <a:cubicBezTo>
                    <a:pt x="871" y="248"/>
                    <a:pt x="844" y="108"/>
                    <a:pt x="763" y="44"/>
                  </a:cubicBezTo>
                  <a:cubicBezTo>
                    <a:pt x="726" y="14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7"/>
            <p:cNvSpPr/>
            <p:nvPr/>
          </p:nvSpPr>
          <p:spPr>
            <a:xfrm>
              <a:off x="1925960" y="804010"/>
              <a:ext cx="42668" cy="90456"/>
            </a:xfrm>
            <a:custGeom>
              <a:avLst/>
              <a:gdLst/>
              <a:ahLst/>
              <a:cxnLst/>
              <a:rect l="l" t="t" r="r" b="b"/>
              <a:pathLst>
                <a:path w="800" h="1696" extrusionOk="0">
                  <a:moveTo>
                    <a:pt x="210" y="1"/>
                  </a:moveTo>
                  <a:cubicBezTo>
                    <a:pt x="203" y="1"/>
                    <a:pt x="195" y="1"/>
                    <a:pt x="188" y="2"/>
                  </a:cubicBezTo>
                  <a:cubicBezTo>
                    <a:pt x="70" y="20"/>
                    <a:pt x="11" y="111"/>
                    <a:pt x="9" y="224"/>
                  </a:cubicBezTo>
                  <a:cubicBezTo>
                    <a:pt x="1" y="717"/>
                    <a:pt x="148" y="1200"/>
                    <a:pt x="413" y="1613"/>
                  </a:cubicBezTo>
                  <a:cubicBezTo>
                    <a:pt x="448" y="1667"/>
                    <a:pt x="514" y="1696"/>
                    <a:pt x="579" y="1696"/>
                  </a:cubicBezTo>
                  <a:cubicBezTo>
                    <a:pt x="621" y="1696"/>
                    <a:pt x="663" y="1684"/>
                    <a:pt x="695" y="1658"/>
                  </a:cubicBezTo>
                  <a:cubicBezTo>
                    <a:pt x="786" y="1585"/>
                    <a:pt x="800" y="1470"/>
                    <a:pt x="740" y="1374"/>
                  </a:cubicBezTo>
                  <a:cubicBezTo>
                    <a:pt x="672" y="1270"/>
                    <a:pt x="646" y="1220"/>
                    <a:pt x="594" y="1103"/>
                  </a:cubicBezTo>
                  <a:cubicBezTo>
                    <a:pt x="552" y="1007"/>
                    <a:pt x="514" y="906"/>
                    <a:pt x="486" y="803"/>
                  </a:cubicBezTo>
                  <a:cubicBezTo>
                    <a:pt x="436" y="630"/>
                    <a:pt x="408" y="394"/>
                    <a:pt x="412" y="183"/>
                  </a:cubicBezTo>
                  <a:cubicBezTo>
                    <a:pt x="413" y="84"/>
                    <a:pt x="305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7"/>
            <p:cNvSpPr/>
            <p:nvPr/>
          </p:nvSpPr>
          <p:spPr>
            <a:xfrm>
              <a:off x="2113645" y="446828"/>
              <a:ext cx="50348" cy="56695"/>
            </a:xfrm>
            <a:custGeom>
              <a:avLst/>
              <a:gdLst/>
              <a:ahLst/>
              <a:cxnLst/>
              <a:rect l="l" t="t" r="r" b="b"/>
              <a:pathLst>
                <a:path w="944" h="1063" extrusionOk="0">
                  <a:moveTo>
                    <a:pt x="228" y="1"/>
                  </a:moveTo>
                  <a:cubicBezTo>
                    <a:pt x="187" y="1"/>
                    <a:pt x="146" y="13"/>
                    <a:pt x="113" y="40"/>
                  </a:cubicBezTo>
                  <a:cubicBezTo>
                    <a:pt x="26" y="107"/>
                    <a:pt x="1" y="231"/>
                    <a:pt x="68" y="322"/>
                  </a:cubicBezTo>
                  <a:lnTo>
                    <a:pt x="550" y="981"/>
                  </a:lnTo>
                  <a:cubicBezTo>
                    <a:pt x="589" y="1033"/>
                    <a:pt x="654" y="1063"/>
                    <a:pt x="719" y="1063"/>
                  </a:cubicBezTo>
                  <a:cubicBezTo>
                    <a:pt x="760" y="1063"/>
                    <a:pt x="801" y="1050"/>
                    <a:pt x="834" y="1023"/>
                  </a:cubicBezTo>
                  <a:cubicBezTo>
                    <a:pt x="919" y="956"/>
                    <a:pt x="944" y="834"/>
                    <a:pt x="878" y="742"/>
                  </a:cubicBezTo>
                  <a:lnTo>
                    <a:pt x="394" y="82"/>
                  </a:lnTo>
                  <a:cubicBezTo>
                    <a:pt x="357" y="31"/>
                    <a:pt x="292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7"/>
            <p:cNvSpPr/>
            <p:nvPr/>
          </p:nvSpPr>
          <p:spPr>
            <a:xfrm>
              <a:off x="1976735" y="418934"/>
              <a:ext cx="50882" cy="57495"/>
            </a:xfrm>
            <a:custGeom>
              <a:avLst/>
              <a:gdLst/>
              <a:ahLst/>
              <a:cxnLst/>
              <a:rect l="l" t="t" r="r" b="b"/>
              <a:pathLst>
                <a:path w="954" h="1078" extrusionOk="0">
                  <a:moveTo>
                    <a:pt x="225" y="1"/>
                  </a:moveTo>
                  <a:cubicBezTo>
                    <a:pt x="184" y="1"/>
                    <a:pt x="143" y="13"/>
                    <a:pt x="110" y="40"/>
                  </a:cubicBezTo>
                  <a:cubicBezTo>
                    <a:pt x="25" y="109"/>
                    <a:pt x="0" y="232"/>
                    <a:pt x="68" y="324"/>
                  </a:cubicBezTo>
                  <a:lnTo>
                    <a:pt x="560" y="995"/>
                  </a:lnTo>
                  <a:cubicBezTo>
                    <a:pt x="598" y="1047"/>
                    <a:pt x="664" y="1078"/>
                    <a:pt x="728" y="1078"/>
                  </a:cubicBezTo>
                  <a:cubicBezTo>
                    <a:pt x="769" y="1078"/>
                    <a:pt x="809" y="1066"/>
                    <a:pt x="842" y="1040"/>
                  </a:cubicBezTo>
                  <a:cubicBezTo>
                    <a:pt x="927" y="971"/>
                    <a:pt x="954" y="848"/>
                    <a:pt x="886" y="756"/>
                  </a:cubicBezTo>
                  <a:lnTo>
                    <a:pt x="394" y="84"/>
                  </a:lnTo>
                  <a:cubicBezTo>
                    <a:pt x="355" y="31"/>
                    <a:pt x="289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7" name="Google Shape;2217;p37"/>
          <p:cNvSpPr/>
          <p:nvPr/>
        </p:nvSpPr>
        <p:spPr>
          <a:xfrm>
            <a:off x="1645548" y="1279184"/>
            <a:ext cx="630605" cy="581343"/>
          </a:xfrm>
          <a:custGeom>
            <a:avLst/>
            <a:gdLst/>
            <a:ahLst/>
            <a:cxnLst/>
            <a:rect l="l" t="t" r="r" b="b"/>
            <a:pathLst>
              <a:path w="21493" h="19814" extrusionOk="0">
                <a:moveTo>
                  <a:pt x="15473" y="1"/>
                </a:moveTo>
                <a:cubicBezTo>
                  <a:pt x="14968" y="1"/>
                  <a:pt x="14459" y="79"/>
                  <a:pt x="13954" y="241"/>
                </a:cubicBezTo>
                <a:cubicBezTo>
                  <a:pt x="12920" y="574"/>
                  <a:pt x="11997" y="1152"/>
                  <a:pt x="11015" y="1600"/>
                </a:cubicBezTo>
                <a:cubicBezTo>
                  <a:pt x="10454" y="1816"/>
                  <a:pt x="9874" y="1951"/>
                  <a:pt x="9279" y="2041"/>
                </a:cubicBezTo>
                <a:cubicBezTo>
                  <a:pt x="7450" y="2261"/>
                  <a:pt x="5580" y="2270"/>
                  <a:pt x="3913" y="3160"/>
                </a:cubicBezTo>
                <a:cubicBezTo>
                  <a:pt x="2185" y="4081"/>
                  <a:pt x="1007" y="5885"/>
                  <a:pt x="489" y="7735"/>
                </a:cubicBezTo>
                <a:cubicBezTo>
                  <a:pt x="0" y="9482"/>
                  <a:pt x="46" y="11457"/>
                  <a:pt x="684" y="13160"/>
                </a:cubicBezTo>
                <a:cubicBezTo>
                  <a:pt x="746" y="13326"/>
                  <a:pt x="814" y="13489"/>
                  <a:pt x="884" y="13650"/>
                </a:cubicBezTo>
                <a:cubicBezTo>
                  <a:pt x="1462" y="15173"/>
                  <a:pt x="2479" y="16548"/>
                  <a:pt x="3737" y="17553"/>
                </a:cubicBezTo>
                <a:cubicBezTo>
                  <a:pt x="5549" y="18999"/>
                  <a:pt x="7723" y="19800"/>
                  <a:pt x="10051" y="19814"/>
                </a:cubicBezTo>
                <a:cubicBezTo>
                  <a:pt x="10073" y="19814"/>
                  <a:pt x="10095" y="19814"/>
                  <a:pt x="10117" y="19814"/>
                </a:cubicBezTo>
                <a:cubicBezTo>
                  <a:pt x="14792" y="19814"/>
                  <a:pt x="19404" y="16777"/>
                  <a:pt x="20856" y="12270"/>
                </a:cubicBezTo>
                <a:cubicBezTo>
                  <a:pt x="21260" y="11015"/>
                  <a:pt x="21492" y="9633"/>
                  <a:pt x="21473" y="8313"/>
                </a:cubicBezTo>
                <a:cubicBezTo>
                  <a:pt x="21467" y="7987"/>
                  <a:pt x="21444" y="7655"/>
                  <a:pt x="21403" y="7328"/>
                </a:cubicBezTo>
                <a:cubicBezTo>
                  <a:pt x="21340" y="6580"/>
                  <a:pt x="21207" y="5839"/>
                  <a:pt x="21005" y="5121"/>
                </a:cubicBezTo>
                <a:cubicBezTo>
                  <a:pt x="20971" y="5001"/>
                  <a:pt x="20934" y="4880"/>
                  <a:pt x="20895" y="4762"/>
                </a:cubicBezTo>
                <a:cubicBezTo>
                  <a:pt x="20727" y="3980"/>
                  <a:pt x="20448" y="3227"/>
                  <a:pt x="19991" y="2559"/>
                </a:cubicBezTo>
                <a:cubicBezTo>
                  <a:pt x="19406" y="1707"/>
                  <a:pt x="18634" y="936"/>
                  <a:pt x="17682" y="500"/>
                </a:cubicBezTo>
                <a:cubicBezTo>
                  <a:pt x="16971" y="174"/>
                  <a:pt x="16226" y="1"/>
                  <a:pt x="154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37"/>
          <p:cNvSpPr txBox="1">
            <a:spLocks noGrp="1"/>
          </p:cNvSpPr>
          <p:nvPr>
            <p:ph type="title" idx="5"/>
          </p:nvPr>
        </p:nvSpPr>
        <p:spPr>
          <a:xfrm>
            <a:off x="1645549" y="1342846"/>
            <a:ext cx="66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19" name="Google Shape;2219;p37"/>
          <p:cNvSpPr txBox="1">
            <a:spLocks noGrp="1"/>
          </p:cNvSpPr>
          <p:nvPr>
            <p:ph type="title" idx="6"/>
          </p:nvPr>
        </p:nvSpPr>
        <p:spPr>
          <a:xfrm>
            <a:off x="1645549" y="2780801"/>
            <a:ext cx="66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20" name="Google Shape;2220;p37"/>
          <p:cNvSpPr txBox="1">
            <a:spLocks noGrp="1"/>
          </p:cNvSpPr>
          <p:nvPr>
            <p:ph type="title" idx="7"/>
          </p:nvPr>
        </p:nvSpPr>
        <p:spPr>
          <a:xfrm>
            <a:off x="1645549" y="2064818"/>
            <a:ext cx="66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" name="Google Shape;2172;p37">
            <a:extLst>
              <a:ext uri="{FF2B5EF4-FFF2-40B4-BE49-F238E27FC236}">
                <a16:creationId xmlns:a16="http://schemas.microsoft.com/office/drawing/2014/main" id="{E139E8E1-2F52-0C9B-C279-9731C03D2130}"/>
              </a:ext>
            </a:extLst>
          </p:cNvPr>
          <p:cNvSpPr/>
          <p:nvPr/>
        </p:nvSpPr>
        <p:spPr>
          <a:xfrm>
            <a:off x="1644348" y="3450240"/>
            <a:ext cx="630817" cy="568859"/>
          </a:xfrm>
          <a:custGeom>
            <a:avLst/>
            <a:gdLst/>
            <a:ahLst/>
            <a:cxnLst/>
            <a:rect l="l" t="t" r="r" b="b"/>
            <a:pathLst>
              <a:path w="21493" h="19814" extrusionOk="0">
                <a:moveTo>
                  <a:pt x="15473" y="1"/>
                </a:moveTo>
                <a:cubicBezTo>
                  <a:pt x="14968" y="1"/>
                  <a:pt x="14459" y="79"/>
                  <a:pt x="13954" y="241"/>
                </a:cubicBezTo>
                <a:cubicBezTo>
                  <a:pt x="12920" y="574"/>
                  <a:pt x="11997" y="1152"/>
                  <a:pt x="11015" y="1600"/>
                </a:cubicBezTo>
                <a:cubicBezTo>
                  <a:pt x="10454" y="1816"/>
                  <a:pt x="9874" y="1951"/>
                  <a:pt x="9279" y="2041"/>
                </a:cubicBezTo>
                <a:cubicBezTo>
                  <a:pt x="7450" y="2261"/>
                  <a:pt x="5580" y="2270"/>
                  <a:pt x="3913" y="3160"/>
                </a:cubicBezTo>
                <a:cubicBezTo>
                  <a:pt x="2185" y="4081"/>
                  <a:pt x="1007" y="5885"/>
                  <a:pt x="489" y="7735"/>
                </a:cubicBezTo>
                <a:cubicBezTo>
                  <a:pt x="0" y="9482"/>
                  <a:pt x="46" y="11457"/>
                  <a:pt x="684" y="13160"/>
                </a:cubicBezTo>
                <a:cubicBezTo>
                  <a:pt x="746" y="13326"/>
                  <a:pt x="814" y="13489"/>
                  <a:pt x="884" y="13650"/>
                </a:cubicBezTo>
                <a:cubicBezTo>
                  <a:pt x="1462" y="15173"/>
                  <a:pt x="2479" y="16548"/>
                  <a:pt x="3737" y="17553"/>
                </a:cubicBezTo>
                <a:cubicBezTo>
                  <a:pt x="5549" y="18999"/>
                  <a:pt x="7723" y="19800"/>
                  <a:pt x="10051" y="19814"/>
                </a:cubicBezTo>
                <a:cubicBezTo>
                  <a:pt x="10073" y="19814"/>
                  <a:pt x="10095" y="19814"/>
                  <a:pt x="10117" y="19814"/>
                </a:cubicBezTo>
                <a:cubicBezTo>
                  <a:pt x="14792" y="19814"/>
                  <a:pt x="19404" y="16777"/>
                  <a:pt x="20856" y="12270"/>
                </a:cubicBezTo>
                <a:cubicBezTo>
                  <a:pt x="21260" y="11015"/>
                  <a:pt x="21492" y="9633"/>
                  <a:pt x="21473" y="8313"/>
                </a:cubicBezTo>
                <a:cubicBezTo>
                  <a:pt x="21467" y="7987"/>
                  <a:pt x="21444" y="7655"/>
                  <a:pt x="21403" y="7328"/>
                </a:cubicBezTo>
                <a:cubicBezTo>
                  <a:pt x="21340" y="6580"/>
                  <a:pt x="21207" y="5839"/>
                  <a:pt x="21005" y="5121"/>
                </a:cubicBezTo>
                <a:cubicBezTo>
                  <a:pt x="20971" y="5001"/>
                  <a:pt x="20934" y="4880"/>
                  <a:pt x="20895" y="4762"/>
                </a:cubicBezTo>
                <a:cubicBezTo>
                  <a:pt x="20727" y="3980"/>
                  <a:pt x="20448" y="3227"/>
                  <a:pt x="19991" y="2559"/>
                </a:cubicBezTo>
                <a:cubicBezTo>
                  <a:pt x="19406" y="1707"/>
                  <a:pt x="18634" y="936"/>
                  <a:pt x="17682" y="500"/>
                </a:cubicBezTo>
                <a:cubicBezTo>
                  <a:pt x="16971" y="174"/>
                  <a:pt x="16226" y="1"/>
                  <a:pt x="154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179;p37">
            <a:extLst>
              <a:ext uri="{FF2B5EF4-FFF2-40B4-BE49-F238E27FC236}">
                <a16:creationId xmlns:a16="http://schemas.microsoft.com/office/drawing/2014/main" id="{E49A59C8-1133-8BCC-5916-233FF962BA7D}"/>
              </a:ext>
            </a:extLst>
          </p:cNvPr>
          <p:cNvSpPr txBox="1">
            <a:spLocks/>
          </p:cNvSpPr>
          <p:nvPr/>
        </p:nvSpPr>
        <p:spPr>
          <a:xfrm>
            <a:off x="2313674" y="3507239"/>
            <a:ext cx="3566100" cy="56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Ý </a:t>
            </a:r>
            <a:r>
              <a:rPr lang="en-US" err="1"/>
              <a:t>nghĩa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tiễn</a:t>
            </a:r>
            <a:endParaRPr lang="vi-VN"/>
          </a:p>
        </p:txBody>
      </p:sp>
      <p:sp>
        <p:nvSpPr>
          <p:cNvPr id="12" name="Google Shape;2219;p37">
            <a:extLst>
              <a:ext uri="{FF2B5EF4-FFF2-40B4-BE49-F238E27FC236}">
                <a16:creationId xmlns:a16="http://schemas.microsoft.com/office/drawing/2014/main" id="{CE091051-8A47-28A3-F5EE-79CD0BE68AE7}"/>
              </a:ext>
            </a:extLst>
          </p:cNvPr>
          <p:cNvSpPr txBox="1">
            <a:spLocks/>
          </p:cNvSpPr>
          <p:nvPr/>
        </p:nvSpPr>
        <p:spPr>
          <a:xfrm>
            <a:off x="1644348" y="3517108"/>
            <a:ext cx="669525" cy="43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sz="30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13" name="Google Shape;2172;p37">
            <a:extLst>
              <a:ext uri="{FF2B5EF4-FFF2-40B4-BE49-F238E27FC236}">
                <a16:creationId xmlns:a16="http://schemas.microsoft.com/office/drawing/2014/main" id="{676BA938-FC93-6723-BE1E-00192045AD00}"/>
              </a:ext>
            </a:extLst>
          </p:cNvPr>
          <p:cNvSpPr/>
          <p:nvPr/>
        </p:nvSpPr>
        <p:spPr>
          <a:xfrm>
            <a:off x="1644348" y="4200713"/>
            <a:ext cx="630817" cy="568859"/>
          </a:xfrm>
          <a:custGeom>
            <a:avLst/>
            <a:gdLst/>
            <a:ahLst/>
            <a:cxnLst/>
            <a:rect l="l" t="t" r="r" b="b"/>
            <a:pathLst>
              <a:path w="21493" h="19814" extrusionOk="0">
                <a:moveTo>
                  <a:pt x="15473" y="1"/>
                </a:moveTo>
                <a:cubicBezTo>
                  <a:pt x="14968" y="1"/>
                  <a:pt x="14459" y="79"/>
                  <a:pt x="13954" y="241"/>
                </a:cubicBezTo>
                <a:cubicBezTo>
                  <a:pt x="12920" y="574"/>
                  <a:pt x="11997" y="1152"/>
                  <a:pt x="11015" y="1600"/>
                </a:cubicBezTo>
                <a:cubicBezTo>
                  <a:pt x="10454" y="1816"/>
                  <a:pt x="9874" y="1951"/>
                  <a:pt x="9279" y="2041"/>
                </a:cubicBezTo>
                <a:cubicBezTo>
                  <a:pt x="7450" y="2261"/>
                  <a:pt x="5580" y="2270"/>
                  <a:pt x="3913" y="3160"/>
                </a:cubicBezTo>
                <a:cubicBezTo>
                  <a:pt x="2185" y="4081"/>
                  <a:pt x="1007" y="5885"/>
                  <a:pt x="489" y="7735"/>
                </a:cubicBezTo>
                <a:cubicBezTo>
                  <a:pt x="0" y="9482"/>
                  <a:pt x="46" y="11457"/>
                  <a:pt x="684" y="13160"/>
                </a:cubicBezTo>
                <a:cubicBezTo>
                  <a:pt x="746" y="13326"/>
                  <a:pt x="814" y="13489"/>
                  <a:pt x="884" y="13650"/>
                </a:cubicBezTo>
                <a:cubicBezTo>
                  <a:pt x="1462" y="15173"/>
                  <a:pt x="2479" y="16548"/>
                  <a:pt x="3737" y="17553"/>
                </a:cubicBezTo>
                <a:cubicBezTo>
                  <a:pt x="5549" y="18999"/>
                  <a:pt x="7723" y="19800"/>
                  <a:pt x="10051" y="19814"/>
                </a:cubicBezTo>
                <a:cubicBezTo>
                  <a:pt x="10073" y="19814"/>
                  <a:pt x="10095" y="19814"/>
                  <a:pt x="10117" y="19814"/>
                </a:cubicBezTo>
                <a:cubicBezTo>
                  <a:pt x="14792" y="19814"/>
                  <a:pt x="19404" y="16777"/>
                  <a:pt x="20856" y="12270"/>
                </a:cubicBezTo>
                <a:cubicBezTo>
                  <a:pt x="21260" y="11015"/>
                  <a:pt x="21492" y="9633"/>
                  <a:pt x="21473" y="8313"/>
                </a:cubicBezTo>
                <a:cubicBezTo>
                  <a:pt x="21467" y="7987"/>
                  <a:pt x="21444" y="7655"/>
                  <a:pt x="21403" y="7328"/>
                </a:cubicBezTo>
                <a:cubicBezTo>
                  <a:pt x="21340" y="6580"/>
                  <a:pt x="21207" y="5839"/>
                  <a:pt x="21005" y="5121"/>
                </a:cubicBezTo>
                <a:cubicBezTo>
                  <a:pt x="20971" y="5001"/>
                  <a:pt x="20934" y="4880"/>
                  <a:pt x="20895" y="4762"/>
                </a:cubicBezTo>
                <a:cubicBezTo>
                  <a:pt x="20727" y="3980"/>
                  <a:pt x="20448" y="3227"/>
                  <a:pt x="19991" y="2559"/>
                </a:cubicBezTo>
                <a:cubicBezTo>
                  <a:pt x="19406" y="1707"/>
                  <a:pt x="18634" y="936"/>
                  <a:pt x="17682" y="500"/>
                </a:cubicBezTo>
                <a:cubicBezTo>
                  <a:pt x="16971" y="174"/>
                  <a:pt x="16226" y="1"/>
                  <a:pt x="154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179;p37">
            <a:extLst>
              <a:ext uri="{FF2B5EF4-FFF2-40B4-BE49-F238E27FC236}">
                <a16:creationId xmlns:a16="http://schemas.microsoft.com/office/drawing/2014/main" id="{409930BF-2543-27FE-15C9-D3DD973296B1}"/>
              </a:ext>
            </a:extLst>
          </p:cNvPr>
          <p:cNvSpPr txBox="1">
            <a:spLocks/>
          </p:cNvSpPr>
          <p:nvPr/>
        </p:nvSpPr>
        <p:spPr>
          <a:xfrm>
            <a:off x="2313674" y="4257712"/>
            <a:ext cx="3566100" cy="56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đợi</a:t>
            </a:r>
            <a:endParaRPr lang="vi-VN" dirty="0"/>
          </a:p>
        </p:txBody>
      </p:sp>
      <p:sp>
        <p:nvSpPr>
          <p:cNvPr id="15" name="Google Shape;2219;p37">
            <a:extLst>
              <a:ext uri="{FF2B5EF4-FFF2-40B4-BE49-F238E27FC236}">
                <a16:creationId xmlns:a16="http://schemas.microsoft.com/office/drawing/2014/main" id="{2CFD16BB-6243-3F92-C3DE-E4865E69F348}"/>
              </a:ext>
            </a:extLst>
          </p:cNvPr>
          <p:cNvSpPr txBox="1">
            <a:spLocks/>
          </p:cNvSpPr>
          <p:nvPr/>
        </p:nvSpPr>
        <p:spPr>
          <a:xfrm>
            <a:off x="1644348" y="4267581"/>
            <a:ext cx="669525" cy="43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sz="30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" name="Google Shape;2177;p37">
            <a:extLst>
              <a:ext uri="{FF2B5EF4-FFF2-40B4-BE49-F238E27FC236}">
                <a16:creationId xmlns:a16="http://schemas.microsoft.com/office/drawing/2014/main" id="{DF48D5FF-D703-F231-D845-94BBB2FF586D}"/>
              </a:ext>
            </a:extLst>
          </p:cNvPr>
          <p:cNvSpPr txBox="1">
            <a:spLocks noGrp="1"/>
          </p:cNvSpPr>
          <p:nvPr/>
        </p:nvSpPr>
        <p:spPr>
          <a:xfrm>
            <a:off x="8290517" y="4382272"/>
            <a:ext cx="459947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3</a:t>
            </a:r>
            <a:endParaRPr sz="2800"/>
          </a:p>
        </p:txBody>
      </p:sp>
      <p:sp>
        <p:nvSpPr>
          <p:cNvPr id="56" name="Google Shape;2172;p37">
            <a:extLst>
              <a:ext uri="{FF2B5EF4-FFF2-40B4-BE49-F238E27FC236}">
                <a16:creationId xmlns:a16="http://schemas.microsoft.com/office/drawing/2014/main" id="{B30CC463-990A-B64D-921F-C18787578B48}"/>
              </a:ext>
            </a:extLst>
          </p:cNvPr>
          <p:cNvSpPr/>
          <p:nvPr/>
        </p:nvSpPr>
        <p:spPr>
          <a:xfrm>
            <a:off x="5549193" y="1202907"/>
            <a:ext cx="630817" cy="568859"/>
          </a:xfrm>
          <a:custGeom>
            <a:avLst/>
            <a:gdLst/>
            <a:ahLst/>
            <a:cxnLst/>
            <a:rect l="l" t="t" r="r" b="b"/>
            <a:pathLst>
              <a:path w="21493" h="19814" extrusionOk="0">
                <a:moveTo>
                  <a:pt x="15473" y="1"/>
                </a:moveTo>
                <a:cubicBezTo>
                  <a:pt x="14968" y="1"/>
                  <a:pt x="14459" y="79"/>
                  <a:pt x="13954" y="241"/>
                </a:cubicBezTo>
                <a:cubicBezTo>
                  <a:pt x="12920" y="574"/>
                  <a:pt x="11997" y="1152"/>
                  <a:pt x="11015" y="1600"/>
                </a:cubicBezTo>
                <a:cubicBezTo>
                  <a:pt x="10454" y="1816"/>
                  <a:pt x="9874" y="1951"/>
                  <a:pt x="9279" y="2041"/>
                </a:cubicBezTo>
                <a:cubicBezTo>
                  <a:pt x="7450" y="2261"/>
                  <a:pt x="5580" y="2270"/>
                  <a:pt x="3913" y="3160"/>
                </a:cubicBezTo>
                <a:cubicBezTo>
                  <a:pt x="2185" y="4081"/>
                  <a:pt x="1007" y="5885"/>
                  <a:pt x="489" y="7735"/>
                </a:cubicBezTo>
                <a:cubicBezTo>
                  <a:pt x="0" y="9482"/>
                  <a:pt x="46" y="11457"/>
                  <a:pt x="684" y="13160"/>
                </a:cubicBezTo>
                <a:cubicBezTo>
                  <a:pt x="746" y="13326"/>
                  <a:pt x="814" y="13489"/>
                  <a:pt x="884" y="13650"/>
                </a:cubicBezTo>
                <a:cubicBezTo>
                  <a:pt x="1462" y="15173"/>
                  <a:pt x="2479" y="16548"/>
                  <a:pt x="3737" y="17553"/>
                </a:cubicBezTo>
                <a:cubicBezTo>
                  <a:pt x="5549" y="18999"/>
                  <a:pt x="7723" y="19800"/>
                  <a:pt x="10051" y="19814"/>
                </a:cubicBezTo>
                <a:cubicBezTo>
                  <a:pt x="10073" y="19814"/>
                  <a:pt x="10095" y="19814"/>
                  <a:pt x="10117" y="19814"/>
                </a:cubicBezTo>
                <a:cubicBezTo>
                  <a:pt x="14792" y="19814"/>
                  <a:pt x="19404" y="16777"/>
                  <a:pt x="20856" y="12270"/>
                </a:cubicBezTo>
                <a:cubicBezTo>
                  <a:pt x="21260" y="11015"/>
                  <a:pt x="21492" y="9633"/>
                  <a:pt x="21473" y="8313"/>
                </a:cubicBezTo>
                <a:cubicBezTo>
                  <a:pt x="21467" y="7987"/>
                  <a:pt x="21444" y="7655"/>
                  <a:pt x="21403" y="7328"/>
                </a:cubicBezTo>
                <a:cubicBezTo>
                  <a:pt x="21340" y="6580"/>
                  <a:pt x="21207" y="5839"/>
                  <a:pt x="21005" y="5121"/>
                </a:cubicBezTo>
                <a:cubicBezTo>
                  <a:pt x="20971" y="5001"/>
                  <a:pt x="20934" y="4880"/>
                  <a:pt x="20895" y="4762"/>
                </a:cubicBezTo>
                <a:cubicBezTo>
                  <a:pt x="20727" y="3980"/>
                  <a:pt x="20448" y="3227"/>
                  <a:pt x="19991" y="2559"/>
                </a:cubicBezTo>
                <a:cubicBezTo>
                  <a:pt x="19406" y="1707"/>
                  <a:pt x="18634" y="936"/>
                  <a:pt x="17682" y="500"/>
                </a:cubicBezTo>
                <a:cubicBezTo>
                  <a:pt x="16971" y="174"/>
                  <a:pt x="16226" y="1"/>
                  <a:pt x="154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2179;p37">
            <a:extLst>
              <a:ext uri="{FF2B5EF4-FFF2-40B4-BE49-F238E27FC236}">
                <a16:creationId xmlns:a16="http://schemas.microsoft.com/office/drawing/2014/main" id="{4F1EB911-17FE-F944-BB5B-22CE194F4F7F}"/>
              </a:ext>
            </a:extLst>
          </p:cNvPr>
          <p:cNvSpPr txBox="1">
            <a:spLocks/>
          </p:cNvSpPr>
          <p:nvPr/>
        </p:nvSpPr>
        <p:spPr>
          <a:xfrm>
            <a:off x="6218519" y="1259906"/>
            <a:ext cx="3566100" cy="56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endParaRPr lang="vi-VN" dirty="0"/>
          </a:p>
        </p:txBody>
      </p:sp>
      <p:sp>
        <p:nvSpPr>
          <p:cNvPr id="58" name="Google Shape;2219;p37">
            <a:extLst>
              <a:ext uri="{FF2B5EF4-FFF2-40B4-BE49-F238E27FC236}">
                <a16:creationId xmlns:a16="http://schemas.microsoft.com/office/drawing/2014/main" id="{42F7683D-63F3-B949-839D-275505164990}"/>
              </a:ext>
            </a:extLst>
          </p:cNvPr>
          <p:cNvSpPr txBox="1">
            <a:spLocks/>
          </p:cNvSpPr>
          <p:nvPr/>
        </p:nvSpPr>
        <p:spPr>
          <a:xfrm>
            <a:off x="5549193" y="1269775"/>
            <a:ext cx="669525" cy="43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sz="30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dirty="0"/>
              <a:t>06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39"/>
          <p:cNvSpPr/>
          <p:nvPr/>
        </p:nvSpPr>
        <p:spPr>
          <a:xfrm>
            <a:off x="1271376" y="1132201"/>
            <a:ext cx="1245895" cy="1148568"/>
          </a:xfrm>
          <a:custGeom>
            <a:avLst/>
            <a:gdLst/>
            <a:ahLst/>
            <a:cxnLst/>
            <a:rect l="l" t="t" r="r" b="b"/>
            <a:pathLst>
              <a:path w="21493" h="19814" extrusionOk="0">
                <a:moveTo>
                  <a:pt x="15473" y="1"/>
                </a:moveTo>
                <a:cubicBezTo>
                  <a:pt x="14968" y="1"/>
                  <a:pt x="14459" y="79"/>
                  <a:pt x="13954" y="241"/>
                </a:cubicBezTo>
                <a:cubicBezTo>
                  <a:pt x="12920" y="574"/>
                  <a:pt x="11997" y="1152"/>
                  <a:pt x="11015" y="1600"/>
                </a:cubicBezTo>
                <a:cubicBezTo>
                  <a:pt x="10454" y="1816"/>
                  <a:pt x="9874" y="1951"/>
                  <a:pt x="9279" y="2041"/>
                </a:cubicBezTo>
                <a:cubicBezTo>
                  <a:pt x="7450" y="2261"/>
                  <a:pt x="5580" y="2270"/>
                  <a:pt x="3913" y="3160"/>
                </a:cubicBezTo>
                <a:cubicBezTo>
                  <a:pt x="2185" y="4081"/>
                  <a:pt x="1007" y="5885"/>
                  <a:pt x="489" y="7735"/>
                </a:cubicBezTo>
                <a:cubicBezTo>
                  <a:pt x="0" y="9482"/>
                  <a:pt x="46" y="11457"/>
                  <a:pt x="684" y="13160"/>
                </a:cubicBezTo>
                <a:cubicBezTo>
                  <a:pt x="746" y="13326"/>
                  <a:pt x="814" y="13489"/>
                  <a:pt x="884" y="13650"/>
                </a:cubicBezTo>
                <a:cubicBezTo>
                  <a:pt x="1462" y="15173"/>
                  <a:pt x="2479" y="16548"/>
                  <a:pt x="3737" y="17553"/>
                </a:cubicBezTo>
                <a:cubicBezTo>
                  <a:pt x="5549" y="18999"/>
                  <a:pt x="7723" y="19800"/>
                  <a:pt x="10051" y="19814"/>
                </a:cubicBezTo>
                <a:cubicBezTo>
                  <a:pt x="10073" y="19814"/>
                  <a:pt x="10095" y="19814"/>
                  <a:pt x="10117" y="19814"/>
                </a:cubicBezTo>
                <a:cubicBezTo>
                  <a:pt x="14792" y="19814"/>
                  <a:pt x="19404" y="16777"/>
                  <a:pt x="20856" y="12270"/>
                </a:cubicBezTo>
                <a:cubicBezTo>
                  <a:pt x="21260" y="11015"/>
                  <a:pt x="21492" y="9633"/>
                  <a:pt x="21473" y="8313"/>
                </a:cubicBezTo>
                <a:cubicBezTo>
                  <a:pt x="21467" y="7987"/>
                  <a:pt x="21444" y="7655"/>
                  <a:pt x="21403" y="7328"/>
                </a:cubicBezTo>
                <a:cubicBezTo>
                  <a:pt x="21340" y="6580"/>
                  <a:pt x="21207" y="5839"/>
                  <a:pt x="21005" y="5121"/>
                </a:cubicBezTo>
                <a:cubicBezTo>
                  <a:pt x="20971" y="5001"/>
                  <a:pt x="20934" y="4880"/>
                  <a:pt x="20895" y="4762"/>
                </a:cubicBezTo>
                <a:cubicBezTo>
                  <a:pt x="20727" y="3980"/>
                  <a:pt x="20448" y="3227"/>
                  <a:pt x="19991" y="2559"/>
                </a:cubicBezTo>
                <a:cubicBezTo>
                  <a:pt x="19406" y="1707"/>
                  <a:pt x="18634" y="936"/>
                  <a:pt x="17682" y="500"/>
                </a:cubicBezTo>
                <a:cubicBezTo>
                  <a:pt x="16971" y="174"/>
                  <a:pt x="16226" y="1"/>
                  <a:pt x="154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4" name="Google Shape;2254;p39"/>
          <p:cNvSpPr txBox="1">
            <a:spLocks noGrp="1"/>
          </p:cNvSpPr>
          <p:nvPr>
            <p:ph type="title"/>
          </p:nvPr>
        </p:nvSpPr>
        <p:spPr>
          <a:xfrm>
            <a:off x="1291500" y="2400500"/>
            <a:ext cx="43200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Mục tiêu</a:t>
            </a:r>
            <a:endParaRPr/>
          </a:p>
        </p:txBody>
      </p:sp>
      <p:sp>
        <p:nvSpPr>
          <p:cNvPr id="2255" name="Google Shape;2255;p39"/>
          <p:cNvSpPr txBox="1">
            <a:spLocks noGrp="1"/>
          </p:cNvSpPr>
          <p:nvPr>
            <p:ph type="title" idx="2"/>
          </p:nvPr>
        </p:nvSpPr>
        <p:spPr>
          <a:xfrm>
            <a:off x="1291500" y="12415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257" name="Google Shape;2257;p39"/>
          <p:cNvGrpSpPr/>
          <p:nvPr/>
        </p:nvGrpSpPr>
        <p:grpSpPr>
          <a:xfrm>
            <a:off x="6086768" y="741629"/>
            <a:ext cx="2026677" cy="3558238"/>
            <a:chOff x="2332850" y="1508965"/>
            <a:chExt cx="495799" cy="870474"/>
          </a:xfrm>
        </p:grpSpPr>
        <p:sp>
          <p:nvSpPr>
            <p:cNvPr id="2258" name="Google Shape;2258;p39"/>
            <p:cNvSpPr/>
            <p:nvPr/>
          </p:nvSpPr>
          <p:spPr>
            <a:xfrm>
              <a:off x="2347410" y="1709183"/>
              <a:ext cx="467748" cy="569138"/>
            </a:xfrm>
            <a:custGeom>
              <a:avLst/>
              <a:gdLst/>
              <a:ahLst/>
              <a:cxnLst/>
              <a:rect l="l" t="t" r="r" b="b"/>
              <a:pathLst>
                <a:path w="8770" h="10671" extrusionOk="0">
                  <a:moveTo>
                    <a:pt x="4336" y="1"/>
                  </a:moveTo>
                  <a:cubicBezTo>
                    <a:pt x="4096" y="1"/>
                    <a:pt x="3869" y="8"/>
                    <a:pt x="3774" y="23"/>
                  </a:cubicBezTo>
                  <a:cubicBezTo>
                    <a:pt x="3116" y="126"/>
                    <a:pt x="2471" y="296"/>
                    <a:pt x="1881" y="622"/>
                  </a:cubicBezTo>
                  <a:cubicBezTo>
                    <a:pt x="1050" y="1081"/>
                    <a:pt x="456" y="1815"/>
                    <a:pt x="217" y="2738"/>
                  </a:cubicBezTo>
                  <a:cubicBezTo>
                    <a:pt x="95" y="3209"/>
                    <a:pt x="43" y="3707"/>
                    <a:pt x="20" y="4193"/>
                  </a:cubicBezTo>
                  <a:cubicBezTo>
                    <a:pt x="1" y="4646"/>
                    <a:pt x="18" y="5111"/>
                    <a:pt x="119" y="5555"/>
                  </a:cubicBezTo>
                  <a:cubicBezTo>
                    <a:pt x="226" y="6023"/>
                    <a:pt x="438" y="6457"/>
                    <a:pt x="759" y="6815"/>
                  </a:cubicBezTo>
                  <a:cubicBezTo>
                    <a:pt x="1053" y="7143"/>
                    <a:pt x="1424" y="7390"/>
                    <a:pt x="1768" y="7662"/>
                  </a:cubicBezTo>
                  <a:cubicBezTo>
                    <a:pt x="2542" y="8276"/>
                    <a:pt x="3029" y="9149"/>
                    <a:pt x="3040" y="10149"/>
                  </a:cubicBezTo>
                  <a:cubicBezTo>
                    <a:pt x="3040" y="10202"/>
                    <a:pt x="3052" y="10250"/>
                    <a:pt x="3070" y="10290"/>
                  </a:cubicBezTo>
                  <a:cubicBezTo>
                    <a:pt x="3070" y="10294"/>
                    <a:pt x="3068" y="10298"/>
                    <a:pt x="3068" y="10301"/>
                  </a:cubicBezTo>
                  <a:cubicBezTo>
                    <a:pt x="3072" y="10391"/>
                    <a:pt x="3102" y="10487"/>
                    <a:pt x="3171" y="10551"/>
                  </a:cubicBezTo>
                  <a:cubicBezTo>
                    <a:pt x="3234" y="10611"/>
                    <a:pt x="3321" y="10657"/>
                    <a:pt x="3409" y="10657"/>
                  </a:cubicBezTo>
                  <a:cubicBezTo>
                    <a:pt x="3413" y="10657"/>
                    <a:pt x="3416" y="10657"/>
                    <a:pt x="3419" y="10657"/>
                  </a:cubicBezTo>
                  <a:cubicBezTo>
                    <a:pt x="3726" y="10638"/>
                    <a:pt x="4030" y="10618"/>
                    <a:pt x="4335" y="10601"/>
                  </a:cubicBezTo>
                  <a:cubicBezTo>
                    <a:pt x="4339" y="10601"/>
                    <a:pt x="4342" y="10601"/>
                    <a:pt x="4346" y="10599"/>
                  </a:cubicBezTo>
                  <a:cubicBezTo>
                    <a:pt x="4348" y="10601"/>
                    <a:pt x="4353" y="10601"/>
                    <a:pt x="4355" y="10601"/>
                  </a:cubicBezTo>
                  <a:cubicBezTo>
                    <a:pt x="4661" y="10622"/>
                    <a:pt x="4964" y="10647"/>
                    <a:pt x="5269" y="10670"/>
                  </a:cubicBezTo>
                  <a:cubicBezTo>
                    <a:pt x="5274" y="10670"/>
                    <a:pt x="5279" y="10670"/>
                    <a:pt x="5284" y="10670"/>
                  </a:cubicBezTo>
                  <a:cubicBezTo>
                    <a:pt x="5372" y="10670"/>
                    <a:pt x="5457" y="10624"/>
                    <a:pt x="5521" y="10567"/>
                  </a:cubicBezTo>
                  <a:cubicBezTo>
                    <a:pt x="5590" y="10505"/>
                    <a:pt x="5622" y="10407"/>
                    <a:pt x="5625" y="10317"/>
                  </a:cubicBezTo>
                  <a:cubicBezTo>
                    <a:pt x="5627" y="10315"/>
                    <a:pt x="5625" y="10310"/>
                    <a:pt x="5625" y="10308"/>
                  </a:cubicBezTo>
                  <a:cubicBezTo>
                    <a:pt x="5645" y="10267"/>
                    <a:pt x="5655" y="10220"/>
                    <a:pt x="5655" y="10166"/>
                  </a:cubicBezTo>
                  <a:cubicBezTo>
                    <a:pt x="5682" y="9167"/>
                    <a:pt x="6180" y="8300"/>
                    <a:pt x="6962" y="7696"/>
                  </a:cubicBezTo>
                  <a:cubicBezTo>
                    <a:pt x="7309" y="7428"/>
                    <a:pt x="7683" y="7187"/>
                    <a:pt x="7980" y="6863"/>
                  </a:cubicBezTo>
                  <a:cubicBezTo>
                    <a:pt x="8308" y="6511"/>
                    <a:pt x="8526" y="6078"/>
                    <a:pt x="8640" y="5612"/>
                  </a:cubicBezTo>
                  <a:cubicBezTo>
                    <a:pt x="8746" y="5169"/>
                    <a:pt x="8769" y="4705"/>
                    <a:pt x="8755" y="4251"/>
                  </a:cubicBezTo>
                  <a:cubicBezTo>
                    <a:pt x="8739" y="3766"/>
                    <a:pt x="8696" y="3268"/>
                    <a:pt x="8579" y="2794"/>
                  </a:cubicBezTo>
                  <a:cubicBezTo>
                    <a:pt x="8353" y="1866"/>
                    <a:pt x="7768" y="1127"/>
                    <a:pt x="6942" y="656"/>
                  </a:cubicBezTo>
                  <a:cubicBezTo>
                    <a:pt x="6357" y="322"/>
                    <a:pt x="5714" y="143"/>
                    <a:pt x="5057" y="32"/>
                  </a:cubicBezTo>
                  <a:cubicBezTo>
                    <a:pt x="4941" y="11"/>
                    <a:pt x="4629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9"/>
            <p:cNvSpPr/>
            <p:nvPr/>
          </p:nvSpPr>
          <p:spPr>
            <a:xfrm>
              <a:off x="2516587" y="2272290"/>
              <a:ext cx="132964" cy="96323"/>
            </a:xfrm>
            <a:custGeom>
              <a:avLst/>
              <a:gdLst/>
              <a:ahLst/>
              <a:cxnLst/>
              <a:rect l="l" t="t" r="r" b="b"/>
              <a:pathLst>
                <a:path w="2493" h="1806" extrusionOk="0">
                  <a:moveTo>
                    <a:pt x="454" y="0"/>
                  </a:moveTo>
                  <a:cubicBezTo>
                    <a:pt x="244" y="0"/>
                    <a:pt x="1" y="191"/>
                    <a:pt x="26" y="422"/>
                  </a:cubicBezTo>
                  <a:cubicBezTo>
                    <a:pt x="31" y="459"/>
                    <a:pt x="36" y="496"/>
                    <a:pt x="42" y="535"/>
                  </a:cubicBezTo>
                  <a:cubicBezTo>
                    <a:pt x="19" y="604"/>
                    <a:pt x="15" y="684"/>
                    <a:pt x="42" y="774"/>
                  </a:cubicBezTo>
                  <a:cubicBezTo>
                    <a:pt x="82" y="918"/>
                    <a:pt x="144" y="1051"/>
                    <a:pt x="222" y="1173"/>
                  </a:cubicBezTo>
                  <a:cubicBezTo>
                    <a:pt x="380" y="1512"/>
                    <a:pt x="641" y="1777"/>
                    <a:pt x="1059" y="1802"/>
                  </a:cubicBezTo>
                  <a:cubicBezTo>
                    <a:pt x="1080" y="1803"/>
                    <a:pt x="1101" y="1804"/>
                    <a:pt x="1122" y="1804"/>
                  </a:cubicBezTo>
                  <a:cubicBezTo>
                    <a:pt x="1160" y="1804"/>
                    <a:pt x="1198" y="1802"/>
                    <a:pt x="1236" y="1799"/>
                  </a:cubicBezTo>
                  <a:cubicBezTo>
                    <a:pt x="1278" y="1803"/>
                    <a:pt x="1320" y="1805"/>
                    <a:pt x="1363" y="1805"/>
                  </a:cubicBezTo>
                  <a:cubicBezTo>
                    <a:pt x="1380" y="1805"/>
                    <a:pt x="1396" y="1805"/>
                    <a:pt x="1413" y="1804"/>
                  </a:cubicBezTo>
                  <a:cubicBezTo>
                    <a:pt x="1831" y="1786"/>
                    <a:pt x="2095" y="1522"/>
                    <a:pt x="2257" y="1186"/>
                  </a:cubicBezTo>
                  <a:cubicBezTo>
                    <a:pt x="2338" y="1065"/>
                    <a:pt x="2402" y="932"/>
                    <a:pt x="2445" y="790"/>
                  </a:cubicBezTo>
                  <a:cubicBezTo>
                    <a:pt x="2471" y="702"/>
                    <a:pt x="2469" y="620"/>
                    <a:pt x="2448" y="551"/>
                  </a:cubicBezTo>
                  <a:cubicBezTo>
                    <a:pt x="2453" y="514"/>
                    <a:pt x="2459" y="475"/>
                    <a:pt x="2464" y="438"/>
                  </a:cubicBezTo>
                  <a:cubicBezTo>
                    <a:pt x="2492" y="207"/>
                    <a:pt x="2253" y="14"/>
                    <a:pt x="2042" y="11"/>
                  </a:cubicBezTo>
                  <a:cubicBezTo>
                    <a:pt x="2039" y="11"/>
                    <a:pt x="2036" y="11"/>
                    <a:pt x="2033" y="11"/>
                  </a:cubicBezTo>
                  <a:cubicBezTo>
                    <a:pt x="1961" y="11"/>
                    <a:pt x="1900" y="30"/>
                    <a:pt x="1846" y="58"/>
                  </a:cubicBezTo>
                  <a:cubicBezTo>
                    <a:pt x="1804" y="44"/>
                    <a:pt x="1761" y="37"/>
                    <a:pt x="1717" y="37"/>
                  </a:cubicBezTo>
                  <a:cubicBezTo>
                    <a:pt x="1623" y="37"/>
                    <a:pt x="1525" y="73"/>
                    <a:pt x="1438" y="160"/>
                  </a:cubicBezTo>
                  <a:cubicBezTo>
                    <a:pt x="1383" y="216"/>
                    <a:pt x="1316" y="262"/>
                    <a:pt x="1247" y="296"/>
                  </a:cubicBezTo>
                  <a:cubicBezTo>
                    <a:pt x="1176" y="262"/>
                    <a:pt x="1110" y="214"/>
                    <a:pt x="1055" y="158"/>
                  </a:cubicBezTo>
                  <a:cubicBezTo>
                    <a:pt x="967" y="67"/>
                    <a:pt x="868" y="30"/>
                    <a:pt x="772" y="30"/>
                  </a:cubicBezTo>
                  <a:cubicBezTo>
                    <a:pt x="730" y="30"/>
                    <a:pt x="689" y="37"/>
                    <a:pt x="649" y="50"/>
                  </a:cubicBezTo>
                  <a:cubicBezTo>
                    <a:pt x="594" y="20"/>
                    <a:pt x="529" y="0"/>
                    <a:pt x="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9"/>
            <p:cNvSpPr/>
            <p:nvPr/>
          </p:nvSpPr>
          <p:spPr>
            <a:xfrm>
              <a:off x="2540908" y="1888227"/>
              <a:ext cx="89816" cy="406413"/>
            </a:xfrm>
            <a:custGeom>
              <a:avLst/>
              <a:gdLst/>
              <a:ahLst/>
              <a:cxnLst/>
              <a:rect l="l" t="t" r="r" b="b"/>
              <a:pathLst>
                <a:path w="1684" h="7620" extrusionOk="0">
                  <a:moveTo>
                    <a:pt x="1044" y="288"/>
                  </a:moveTo>
                  <a:cubicBezTo>
                    <a:pt x="1141" y="288"/>
                    <a:pt x="1232" y="333"/>
                    <a:pt x="1290" y="439"/>
                  </a:cubicBezTo>
                  <a:cubicBezTo>
                    <a:pt x="1413" y="664"/>
                    <a:pt x="1296" y="926"/>
                    <a:pt x="1186" y="1128"/>
                  </a:cubicBezTo>
                  <a:cubicBezTo>
                    <a:pt x="1053" y="1369"/>
                    <a:pt x="902" y="1598"/>
                    <a:pt x="753" y="1828"/>
                  </a:cubicBezTo>
                  <a:cubicBezTo>
                    <a:pt x="737" y="1810"/>
                    <a:pt x="723" y="1794"/>
                    <a:pt x="707" y="1777"/>
                  </a:cubicBezTo>
                  <a:cubicBezTo>
                    <a:pt x="535" y="1576"/>
                    <a:pt x="482" y="1381"/>
                    <a:pt x="512" y="1117"/>
                  </a:cubicBezTo>
                  <a:cubicBezTo>
                    <a:pt x="539" y="873"/>
                    <a:pt x="587" y="563"/>
                    <a:pt x="783" y="393"/>
                  </a:cubicBezTo>
                  <a:cubicBezTo>
                    <a:pt x="859" y="327"/>
                    <a:pt x="954" y="288"/>
                    <a:pt x="1044" y="288"/>
                  </a:cubicBezTo>
                  <a:close/>
                  <a:moveTo>
                    <a:pt x="1046" y="0"/>
                  </a:moveTo>
                  <a:cubicBezTo>
                    <a:pt x="593" y="0"/>
                    <a:pt x="347" y="446"/>
                    <a:pt x="270" y="841"/>
                  </a:cubicBezTo>
                  <a:cubicBezTo>
                    <a:pt x="224" y="1084"/>
                    <a:pt x="185" y="1350"/>
                    <a:pt x="266" y="1589"/>
                  </a:cubicBezTo>
                  <a:cubicBezTo>
                    <a:pt x="330" y="1780"/>
                    <a:pt x="463" y="1929"/>
                    <a:pt x="597" y="2074"/>
                  </a:cubicBezTo>
                  <a:cubicBezTo>
                    <a:pt x="542" y="2163"/>
                    <a:pt x="489" y="2252"/>
                    <a:pt x="440" y="2344"/>
                  </a:cubicBezTo>
                  <a:cubicBezTo>
                    <a:pt x="209" y="2767"/>
                    <a:pt x="75" y="3210"/>
                    <a:pt x="41" y="3694"/>
                  </a:cubicBezTo>
                  <a:cubicBezTo>
                    <a:pt x="0" y="4302"/>
                    <a:pt x="41" y="4922"/>
                    <a:pt x="52" y="5532"/>
                  </a:cubicBezTo>
                  <a:cubicBezTo>
                    <a:pt x="60" y="6115"/>
                    <a:pt x="37" y="6714"/>
                    <a:pt x="188" y="7281"/>
                  </a:cubicBezTo>
                  <a:cubicBezTo>
                    <a:pt x="207" y="7351"/>
                    <a:pt x="262" y="7382"/>
                    <a:pt x="319" y="7382"/>
                  </a:cubicBezTo>
                  <a:cubicBezTo>
                    <a:pt x="403" y="7382"/>
                    <a:pt x="490" y="7313"/>
                    <a:pt x="463" y="7208"/>
                  </a:cubicBezTo>
                  <a:cubicBezTo>
                    <a:pt x="310" y="6643"/>
                    <a:pt x="342" y="6042"/>
                    <a:pt x="333" y="5464"/>
                  </a:cubicBezTo>
                  <a:cubicBezTo>
                    <a:pt x="323" y="4887"/>
                    <a:pt x="287" y="4304"/>
                    <a:pt x="323" y="3728"/>
                  </a:cubicBezTo>
                  <a:cubicBezTo>
                    <a:pt x="355" y="3203"/>
                    <a:pt x="530" y="2748"/>
                    <a:pt x="791" y="2303"/>
                  </a:cubicBezTo>
                  <a:cubicBezTo>
                    <a:pt x="1044" y="2654"/>
                    <a:pt x="1145" y="3076"/>
                    <a:pt x="1182" y="3513"/>
                  </a:cubicBezTo>
                  <a:cubicBezTo>
                    <a:pt x="1294" y="4816"/>
                    <a:pt x="1166" y="6163"/>
                    <a:pt x="911" y="7440"/>
                  </a:cubicBezTo>
                  <a:cubicBezTo>
                    <a:pt x="890" y="7548"/>
                    <a:pt x="980" y="7620"/>
                    <a:pt x="1063" y="7620"/>
                  </a:cubicBezTo>
                  <a:cubicBezTo>
                    <a:pt x="1117" y="7620"/>
                    <a:pt x="1168" y="7589"/>
                    <a:pt x="1182" y="7518"/>
                  </a:cubicBezTo>
                  <a:cubicBezTo>
                    <a:pt x="1395" y="6457"/>
                    <a:pt x="1503" y="5378"/>
                    <a:pt x="1496" y="4295"/>
                  </a:cubicBezTo>
                  <a:cubicBezTo>
                    <a:pt x="1492" y="3825"/>
                    <a:pt x="1483" y="3341"/>
                    <a:pt x="1368" y="2882"/>
                  </a:cubicBezTo>
                  <a:cubicBezTo>
                    <a:pt x="1319" y="2691"/>
                    <a:pt x="1248" y="2501"/>
                    <a:pt x="1152" y="2328"/>
                  </a:cubicBezTo>
                  <a:cubicBezTo>
                    <a:pt x="1094" y="2225"/>
                    <a:pt x="1024" y="2135"/>
                    <a:pt x="948" y="2048"/>
                  </a:cubicBezTo>
                  <a:cubicBezTo>
                    <a:pt x="1195" y="1679"/>
                    <a:pt x="1494" y="1298"/>
                    <a:pt x="1595" y="875"/>
                  </a:cubicBezTo>
                  <a:cubicBezTo>
                    <a:pt x="1684" y="506"/>
                    <a:pt x="1519" y="26"/>
                    <a:pt x="1083" y="1"/>
                  </a:cubicBezTo>
                  <a:cubicBezTo>
                    <a:pt x="1071" y="0"/>
                    <a:pt x="1058" y="0"/>
                    <a:pt x="1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9"/>
            <p:cNvSpPr/>
            <p:nvPr/>
          </p:nvSpPr>
          <p:spPr>
            <a:xfrm>
              <a:off x="2485120" y="2193675"/>
              <a:ext cx="205233" cy="132004"/>
            </a:xfrm>
            <a:custGeom>
              <a:avLst/>
              <a:gdLst/>
              <a:ahLst/>
              <a:cxnLst/>
              <a:rect l="l" t="t" r="r" b="b"/>
              <a:pathLst>
                <a:path w="3848" h="2475" extrusionOk="0">
                  <a:moveTo>
                    <a:pt x="2832" y="0"/>
                  </a:moveTo>
                  <a:cubicBezTo>
                    <a:pt x="2601" y="0"/>
                    <a:pt x="2367" y="24"/>
                    <a:pt x="2189" y="24"/>
                  </a:cubicBezTo>
                  <a:cubicBezTo>
                    <a:pt x="1946" y="24"/>
                    <a:pt x="1702" y="22"/>
                    <a:pt x="1459" y="22"/>
                  </a:cubicBezTo>
                  <a:cubicBezTo>
                    <a:pt x="1144" y="22"/>
                    <a:pt x="830" y="25"/>
                    <a:pt x="516" y="37"/>
                  </a:cubicBezTo>
                  <a:cubicBezTo>
                    <a:pt x="190" y="51"/>
                    <a:pt x="38" y="327"/>
                    <a:pt x="59" y="577"/>
                  </a:cubicBezTo>
                  <a:cubicBezTo>
                    <a:pt x="59" y="588"/>
                    <a:pt x="59" y="597"/>
                    <a:pt x="61" y="606"/>
                  </a:cubicBezTo>
                  <a:cubicBezTo>
                    <a:pt x="57" y="643"/>
                    <a:pt x="54" y="678"/>
                    <a:pt x="49" y="716"/>
                  </a:cubicBezTo>
                  <a:cubicBezTo>
                    <a:pt x="20" y="999"/>
                    <a:pt x="1" y="1281"/>
                    <a:pt x="38" y="1525"/>
                  </a:cubicBezTo>
                  <a:cubicBezTo>
                    <a:pt x="40" y="1587"/>
                    <a:pt x="43" y="1646"/>
                    <a:pt x="52" y="1704"/>
                  </a:cubicBezTo>
                  <a:cubicBezTo>
                    <a:pt x="57" y="1754"/>
                    <a:pt x="64" y="1802"/>
                    <a:pt x="75" y="1850"/>
                  </a:cubicBezTo>
                  <a:cubicBezTo>
                    <a:pt x="82" y="1883"/>
                    <a:pt x="91" y="1915"/>
                    <a:pt x="100" y="1947"/>
                  </a:cubicBezTo>
                  <a:cubicBezTo>
                    <a:pt x="155" y="2126"/>
                    <a:pt x="318" y="2282"/>
                    <a:pt x="511" y="2296"/>
                  </a:cubicBezTo>
                  <a:cubicBezTo>
                    <a:pt x="546" y="2309"/>
                    <a:pt x="585" y="2323"/>
                    <a:pt x="628" y="2330"/>
                  </a:cubicBezTo>
                  <a:cubicBezTo>
                    <a:pt x="1155" y="2414"/>
                    <a:pt x="1683" y="2474"/>
                    <a:pt x="2216" y="2474"/>
                  </a:cubicBezTo>
                  <a:cubicBezTo>
                    <a:pt x="2246" y="2474"/>
                    <a:pt x="2275" y="2474"/>
                    <a:pt x="2304" y="2473"/>
                  </a:cubicBezTo>
                  <a:cubicBezTo>
                    <a:pt x="2335" y="2473"/>
                    <a:pt x="2366" y="2473"/>
                    <a:pt x="2397" y="2473"/>
                  </a:cubicBezTo>
                  <a:cubicBezTo>
                    <a:pt x="2446" y="2473"/>
                    <a:pt x="2496" y="2473"/>
                    <a:pt x="2546" y="2473"/>
                  </a:cubicBezTo>
                  <a:cubicBezTo>
                    <a:pt x="2872" y="2473"/>
                    <a:pt x="3230" y="2461"/>
                    <a:pt x="3479" y="2271"/>
                  </a:cubicBezTo>
                  <a:cubicBezTo>
                    <a:pt x="3582" y="2192"/>
                    <a:pt x="3664" y="2069"/>
                    <a:pt x="3722" y="1919"/>
                  </a:cubicBezTo>
                  <a:cubicBezTo>
                    <a:pt x="3742" y="1869"/>
                    <a:pt x="3759" y="1818"/>
                    <a:pt x="3773" y="1765"/>
                  </a:cubicBezTo>
                  <a:cubicBezTo>
                    <a:pt x="3816" y="1612"/>
                    <a:pt x="3835" y="1442"/>
                    <a:pt x="3835" y="1272"/>
                  </a:cubicBezTo>
                  <a:cubicBezTo>
                    <a:pt x="3848" y="1107"/>
                    <a:pt x="3841" y="939"/>
                    <a:pt x="3814" y="779"/>
                  </a:cubicBezTo>
                  <a:cubicBezTo>
                    <a:pt x="3807" y="737"/>
                    <a:pt x="3800" y="694"/>
                    <a:pt x="3789" y="654"/>
                  </a:cubicBezTo>
                  <a:cubicBezTo>
                    <a:pt x="3729" y="423"/>
                    <a:pt x="3621" y="228"/>
                    <a:pt x="3460" y="127"/>
                  </a:cubicBezTo>
                  <a:cubicBezTo>
                    <a:pt x="3298" y="25"/>
                    <a:pt x="3067" y="0"/>
                    <a:pt x="2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9"/>
            <p:cNvSpPr/>
            <p:nvPr/>
          </p:nvSpPr>
          <p:spPr>
            <a:xfrm>
              <a:off x="2485120" y="2231222"/>
              <a:ext cx="205233" cy="56588"/>
            </a:xfrm>
            <a:custGeom>
              <a:avLst/>
              <a:gdLst/>
              <a:ahLst/>
              <a:cxnLst/>
              <a:rect l="l" t="t" r="r" b="b"/>
              <a:pathLst>
                <a:path w="3848" h="1061" extrusionOk="0">
                  <a:moveTo>
                    <a:pt x="1008" y="0"/>
                  </a:moveTo>
                  <a:cubicBezTo>
                    <a:pt x="688" y="0"/>
                    <a:pt x="368" y="4"/>
                    <a:pt x="49" y="12"/>
                  </a:cubicBezTo>
                  <a:cubicBezTo>
                    <a:pt x="20" y="295"/>
                    <a:pt x="1" y="577"/>
                    <a:pt x="38" y="821"/>
                  </a:cubicBezTo>
                  <a:cubicBezTo>
                    <a:pt x="40" y="883"/>
                    <a:pt x="43" y="942"/>
                    <a:pt x="52" y="1000"/>
                  </a:cubicBezTo>
                  <a:cubicBezTo>
                    <a:pt x="414" y="988"/>
                    <a:pt x="777" y="983"/>
                    <a:pt x="1141" y="983"/>
                  </a:cubicBezTo>
                  <a:cubicBezTo>
                    <a:pt x="2017" y="983"/>
                    <a:pt x="2898" y="1014"/>
                    <a:pt x="3773" y="1061"/>
                  </a:cubicBezTo>
                  <a:cubicBezTo>
                    <a:pt x="3816" y="908"/>
                    <a:pt x="3835" y="738"/>
                    <a:pt x="3835" y="568"/>
                  </a:cubicBezTo>
                  <a:cubicBezTo>
                    <a:pt x="3848" y="403"/>
                    <a:pt x="3841" y="235"/>
                    <a:pt x="3814" y="75"/>
                  </a:cubicBezTo>
                  <a:cubicBezTo>
                    <a:pt x="2878" y="30"/>
                    <a:pt x="1942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9"/>
            <p:cNvSpPr/>
            <p:nvPr/>
          </p:nvSpPr>
          <p:spPr>
            <a:xfrm>
              <a:off x="2697711" y="1935802"/>
              <a:ext cx="130937" cy="210247"/>
            </a:xfrm>
            <a:custGeom>
              <a:avLst/>
              <a:gdLst/>
              <a:ahLst/>
              <a:cxnLst/>
              <a:rect l="l" t="t" r="r" b="b"/>
              <a:pathLst>
                <a:path w="2455" h="3942" extrusionOk="0">
                  <a:moveTo>
                    <a:pt x="2139" y="0"/>
                  </a:moveTo>
                  <a:cubicBezTo>
                    <a:pt x="2119" y="0"/>
                    <a:pt x="2099" y="2"/>
                    <a:pt x="2081" y="7"/>
                  </a:cubicBezTo>
                  <a:cubicBezTo>
                    <a:pt x="1946" y="43"/>
                    <a:pt x="1886" y="176"/>
                    <a:pt x="1910" y="305"/>
                  </a:cubicBezTo>
                  <a:cubicBezTo>
                    <a:pt x="1974" y="663"/>
                    <a:pt x="1884" y="1025"/>
                    <a:pt x="1765" y="1363"/>
                  </a:cubicBezTo>
                  <a:cubicBezTo>
                    <a:pt x="1655" y="1680"/>
                    <a:pt x="1537" y="2035"/>
                    <a:pt x="1333" y="2306"/>
                  </a:cubicBezTo>
                  <a:cubicBezTo>
                    <a:pt x="977" y="2783"/>
                    <a:pt x="413" y="3050"/>
                    <a:pt x="110" y="3576"/>
                  </a:cubicBezTo>
                  <a:cubicBezTo>
                    <a:pt x="0" y="3765"/>
                    <a:pt x="169" y="3942"/>
                    <a:pt x="334" y="3942"/>
                  </a:cubicBezTo>
                  <a:cubicBezTo>
                    <a:pt x="407" y="3942"/>
                    <a:pt x="479" y="3907"/>
                    <a:pt x="526" y="3825"/>
                  </a:cubicBezTo>
                  <a:cubicBezTo>
                    <a:pt x="844" y="3277"/>
                    <a:pt x="1473" y="3004"/>
                    <a:pt x="1811" y="2467"/>
                  </a:cubicBezTo>
                  <a:cubicBezTo>
                    <a:pt x="1910" y="2309"/>
                    <a:pt x="1980" y="2134"/>
                    <a:pt x="2050" y="1962"/>
                  </a:cubicBezTo>
                  <a:cubicBezTo>
                    <a:pt x="2127" y="1780"/>
                    <a:pt x="2201" y="1597"/>
                    <a:pt x="2263" y="1409"/>
                  </a:cubicBezTo>
                  <a:cubicBezTo>
                    <a:pt x="2394" y="1009"/>
                    <a:pt x="2454" y="596"/>
                    <a:pt x="2378" y="179"/>
                  </a:cubicBezTo>
                  <a:cubicBezTo>
                    <a:pt x="2359" y="70"/>
                    <a:pt x="2246" y="0"/>
                    <a:pt x="2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9"/>
            <p:cNvSpPr/>
            <p:nvPr/>
          </p:nvSpPr>
          <p:spPr>
            <a:xfrm>
              <a:off x="2727099" y="1748437"/>
              <a:ext cx="93710" cy="106563"/>
            </a:xfrm>
            <a:custGeom>
              <a:avLst/>
              <a:gdLst/>
              <a:ahLst/>
              <a:cxnLst/>
              <a:rect l="l" t="t" r="r" b="b"/>
              <a:pathLst>
                <a:path w="1757" h="1998" extrusionOk="0">
                  <a:moveTo>
                    <a:pt x="277" y="0"/>
                  </a:moveTo>
                  <a:cubicBezTo>
                    <a:pt x="192" y="0"/>
                    <a:pt x="104" y="44"/>
                    <a:pt x="64" y="120"/>
                  </a:cubicBezTo>
                  <a:cubicBezTo>
                    <a:pt x="0" y="239"/>
                    <a:pt x="36" y="377"/>
                    <a:pt x="149" y="451"/>
                  </a:cubicBezTo>
                  <a:cubicBezTo>
                    <a:pt x="213" y="494"/>
                    <a:pt x="277" y="538"/>
                    <a:pt x="339" y="586"/>
                  </a:cubicBezTo>
                  <a:cubicBezTo>
                    <a:pt x="344" y="591"/>
                    <a:pt x="353" y="598"/>
                    <a:pt x="358" y="602"/>
                  </a:cubicBezTo>
                  <a:cubicBezTo>
                    <a:pt x="372" y="614"/>
                    <a:pt x="388" y="627"/>
                    <a:pt x="403" y="639"/>
                  </a:cubicBezTo>
                  <a:cubicBezTo>
                    <a:pt x="433" y="666"/>
                    <a:pt x="463" y="690"/>
                    <a:pt x="493" y="719"/>
                  </a:cubicBezTo>
                  <a:cubicBezTo>
                    <a:pt x="608" y="825"/>
                    <a:pt x="716" y="940"/>
                    <a:pt x="815" y="1063"/>
                  </a:cubicBezTo>
                  <a:cubicBezTo>
                    <a:pt x="822" y="1071"/>
                    <a:pt x="830" y="1082"/>
                    <a:pt x="837" y="1091"/>
                  </a:cubicBezTo>
                  <a:cubicBezTo>
                    <a:pt x="836" y="1091"/>
                    <a:pt x="836" y="1090"/>
                    <a:pt x="836" y="1090"/>
                  </a:cubicBezTo>
                  <a:lnTo>
                    <a:pt x="836" y="1090"/>
                  </a:lnTo>
                  <a:cubicBezTo>
                    <a:pt x="837" y="1090"/>
                    <a:pt x="863" y="1126"/>
                    <a:pt x="863" y="1126"/>
                  </a:cubicBezTo>
                  <a:cubicBezTo>
                    <a:pt x="886" y="1158"/>
                    <a:pt x="909" y="1190"/>
                    <a:pt x="932" y="1224"/>
                  </a:cubicBezTo>
                  <a:cubicBezTo>
                    <a:pt x="973" y="1286"/>
                    <a:pt x="1012" y="1350"/>
                    <a:pt x="1049" y="1413"/>
                  </a:cubicBezTo>
                  <a:cubicBezTo>
                    <a:pt x="1088" y="1483"/>
                    <a:pt x="1126" y="1552"/>
                    <a:pt x="1159" y="1624"/>
                  </a:cubicBezTo>
                  <a:cubicBezTo>
                    <a:pt x="1177" y="1660"/>
                    <a:pt x="1193" y="1695"/>
                    <a:pt x="1207" y="1732"/>
                  </a:cubicBezTo>
                  <a:cubicBezTo>
                    <a:pt x="1209" y="1736"/>
                    <a:pt x="1211" y="1738"/>
                    <a:pt x="1211" y="1738"/>
                  </a:cubicBezTo>
                  <a:cubicBezTo>
                    <a:pt x="1212" y="1741"/>
                    <a:pt x="1212" y="1745"/>
                    <a:pt x="1216" y="1750"/>
                  </a:cubicBezTo>
                  <a:cubicBezTo>
                    <a:pt x="1223" y="1771"/>
                    <a:pt x="1232" y="1794"/>
                    <a:pt x="1241" y="1816"/>
                  </a:cubicBezTo>
                  <a:cubicBezTo>
                    <a:pt x="1278" y="1915"/>
                    <a:pt x="1368" y="1998"/>
                    <a:pt x="1474" y="1998"/>
                  </a:cubicBezTo>
                  <a:cubicBezTo>
                    <a:pt x="1495" y="1998"/>
                    <a:pt x="1516" y="1995"/>
                    <a:pt x="1538" y="1988"/>
                  </a:cubicBezTo>
                  <a:cubicBezTo>
                    <a:pt x="1654" y="1952"/>
                    <a:pt x="1756" y="1817"/>
                    <a:pt x="1710" y="1690"/>
                  </a:cubicBezTo>
                  <a:cubicBezTo>
                    <a:pt x="1459" y="1011"/>
                    <a:pt x="1003" y="432"/>
                    <a:pt x="397" y="35"/>
                  </a:cubicBezTo>
                  <a:cubicBezTo>
                    <a:pt x="362" y="11"/>
                    <a:pt x="320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9"/>
            <p:cNvSpPr/>
            <p:nvPr/>
          </p:nvSpPr>
          <p:spPr>
            <a:xfrm>
              <a:off x="2332850" y="1917775"/>
              <a:ext cx="90936" cy="185819"/>
            </a:xfrm>
            <a:custGeom>
              <a:avLst/>
              <a:gdLst/>
              <a:ahLst/>
              <a:cxnLst/>
              <a:rect l="l" t="t" r="r" b="b"/>
              <a:pathLst>
                <a:path w="1705" h="3484" extrusionOk="0">
                  <a:moveTo>
                    <a:pt x="238" y="1"/>
                  </a:moveTo>
                  <a:cubicBezTo>
                    <a:pt x="118" y="1"/>
                    <a:pt x="1" y="78"/>
                    <a:pt x="6" y="234"/>
                  </a:cubicBezTo>
                  <a:cubicBezTo>
                    <a:pt x="49" y="1400"/>
                    <a:pt x="167" y="2741"/>
                    <a:pt x="1238" y="3443"/>
                  </a:cubicBezTo>
                  <a:cubicBezTo>
                    <a:pt x="1281" y="3471"/>
                    <a:pt x="1324" y="3484"/>
                    <a:pt x="1364" y="3484"/>
                  </a:cubicBezTo>
                  <a:cubicBezTo>
                    <a:pt x="1568" y="3484"/>
                    <a:pt x="1705" y="3168"/>
                    <a:pt x="1486" y="3025"/>
                  </a:cubicBezTo>
                  <a:cubicBezTo>
                    <a:pt x="580" y="2431"/>
                    <a:pt x="527" y="1208"/>
                    <a:pt x="492" y="237"/>
                  </a:cubicBezTo>
                  <a:cubicBezTo>
                    <a:pt x="486" y="80"/>
                    <a:pt x="361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9"/>
            <p:cNvSpPr/>
            <p:nvPr/>
          </p:nvSpPr>
          <p:spPr>
            <a:xfrm>
              <a:off x="2523201" y="2334265"/>
              <a:ext cx="66615" cy="45175"/>
            </a:xfrm>
            <a:custGeom>
              <a:avLst/>
              <a:gdLst/>
              <a:ahLst/>
              <a:cxnLst/>
              <a:rect l="l" t="t" r="r" b="b"/>
              <a:pathLst>
                <a:path w="1249" h="847" extrusionOk="0">
                  <a:moveTo>
                    <a:pt x="435" y="91"/>
                  </a:moveTo>
                  <a:cubicBezTo>
                    <a:pt x="435" y="91"/>
                    <a:pt x="436" y="92"/>
                    <a:pt x="436" y="93"/>
                  </a:cubicBezTo>
                  <a:lnTo>
                    <a:pt x="436" y="93"/>
                  </a:lnTo>
                  <a:cubicBezTo>
                    <a:pt x="436" y="92"/>
                    <a:pt x="435" y="91"/>
                    <a:pt x="435" y="91"/>
                  </a:cubicBezTo>
                  <a:close/>
                  <a:moveTo>
                    <a:pt x="436" y="93"/>
                  </a:moveTo>
                  <a:cubicBezTo>
                    <a:pt x="441" y="98"/>
                    <a:pt x="445" y="103"/>
                    <a:pt x="449" y="108"/>
                  </a:cubicBezTo>
                  <a:lnTo>
                    <a:pt x="449" y="108"/>
                  </a:lnTo>
                  <a:cubicBezTo>
                    <a:pt x="445" y="103"/>
                    <a:pt x="441" y="98"/>
                    <a:pt x="436" y="93"/>
                  </a:cubicBezTo>
                  <a:close/>
                  <a:moveTo>
                    <a:pt x="248" y="1"/>
                  </a:moveTo>
                  <a:cubicBezTo>
                    <a:pt x="206" y="1"/>
                    <a:pt x="162" y="11"/>
                    <a:pt x="128" y="32"/>
                  </a:cubicBezTo>
                  <a:cubicBezTo>
                    <a:pt x="75" y="66"/>
                    <a:pt x="29" y="116"/>
                    <a:pt x="15" y="176"/>
                  </a:cubicBezTo>
                  <a:cubicBezTo>
                    <a:pt x="1" y="236"/>
                    <a:pt x="1" y="312"/>
                    <a:pt x="38" y="364"/>
                  </a:cubicBezTo>
                  <a:cubicBezTo>
                    <a:pt x="150" y="514"/>
                    <a:pt x="286" y="644"/>
                    <a:pt x="456" y="725"/>
                  </a:cubicBezTo>
                  <a:cubicBezTo>
                    <a:pt x="613" y="800"/>
                    <a:pt x="782" y="847"/>
                    <a:pt x="954" y="847"/>
                  </a:cubicBezTo>
                  <a:cubicBezTo>
                    <a:pt x="969" y="847"/>
                    <a:pt x="984" y="847"/>
                    <a:pt x="999" y="846"/>
                  </a:cubicBezTo>
                  <a:cubicBezTo>
                    <a:pt x="1126" y="842"/>
                    <a:pt x="1248" y="741"/>
                    <a:pt x="1243" y="605"/>
                  </a:cubicBezTo>
                  <a:cubicBezTo>
                    <a:pt x="1240" y="482"/>
                    <a:pt x="1143" y="360"/>
                    <a:pt x="1011" y="360"/>
                  </a:cubicBezTo>
                  <a:cubicBezTo>
                    <a:pt x="1008" y="360"/>
                    <a:pt x="1005" y="360"/>
                    <a:pt x="1002" y="360"/>
                  </a:cubicBezTo>
                  <a:cubicBezTo>
                    <a:pt x="991" y="361"/>
                    <a:pt x="980" y="361"/>
                    <a:pt x="969" y="361"/>
                  </a:cubicBezTo>
                  <a:cubicBezTo>
                    <a:pt x="940" y="361"/>
                    <a:pt x="910" y="359"/>
                    <a:pt x="882" y="357"/>
                  </a:cubicBezTo>
                  <a:cubicBezTo>
                    <a:pt x="823" y="346"/>
                    <a:pt x="766" y="330"/>
                    <a:pt x="713" y="309"/>
                  </a:cubicBezTo>
                  <a:cubicBezTo>
                    <a:pt x="658" y="284"/>
                    <a:pt x="607" y="254"/>
                    <a:pt x="559" y="218"/>
                  </a:cubicBezTo>
                  <a:cubicBezTo>
                    <a:pt x="520" y="184"/>
                    <a:pt x="483" y="148"/>
                    <a:pt x="449" y="108"/>
                  </a:cubicBezTo>
                  <a:lnTo>
                    <a:pt x="449" y="108"/>
                  </a:lnTo>
                  <a:cubicBezTo>
                    <a:pt x="451" y="110"/>
                    <a:pt x="453" y="113"/>
                    <a:pt x="454" y="116"/>
                  </a:cubicBezTo>
                  <a:cubicBezTo>
                    <a:pt x="417" y="66"/>
                    <a:pt x="378" y="27"/>
                    <a:pt x="314" y="9"/>
                  </a:cubicBezTo>
                  <a:cubicBezTo>
                    <a:pt x="294" y="4"/>
                    <a:pt x="272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9"/>
            <p:cNvSpPr/>
            <p:nvPr/>
          </p:nvSpPr>
          <p:spPr>
            <a:xfrm>
              <a:off x="2570029" y="1508965"/>
              <a:ext cx="32428" cy="147738"/>
            </a:xfrm>
            <a:custGeom>
              <a:avLst/>
              <a:gdLst/>
              <a:ahLst/>
              <a:cxnLst/>
              <a:rect l="l" t="t" r="r" b="b"/>
              <a:pathLst>
                <a:path w="608" h="2770" extrusionOk="0">
                  <a:moveTo>
                    <a:pt x="245" y="1"/>
                  </a:moveTo>
                  <a:cubicBezTo>
                    <a:pt x="228" y="1"/>
                    <a:pt x="212" y="2"/>
                    <a:pt x="197" y="6"/>
                  </a:cubicBezTo>
                  <a:cubicBezTo>
                    <a:pt x="57" y="36"/>
                    <a:pt x="0" y="165"/>
                    <a:pt x="14" y="295"/>
                  </a:cubicBezTo>
                  <a:cubicBezTo>
                    <a:pt x="90" y="1035"/>
                    <a:pt x="122" y="1780"/>
                    <a:pt x="112" y="2522"/>
                  </a:cubicBezTo>
                  <a:cubicBezTo>
                    <a:pt x="109" y="2685"/>
                    <a:pt x="238" y="2769"/>
                    <a:pt x="364" y="2769"/>
                  </a:cubicBezTo>
                  <a:cubicBezTo>
                    <a:pt x="480" y="2769"/>
                    <a:pt x="594" y="2696"/>
                    <a:pt x="595" y="2545"/>
                  </a:cubicBezTo>
                  <a:cubicBezTo>
                    <a:pt x="608" y="1759"/>
                    <a:pt x="569" y="972"/>
                    <a:pt x="487" y="188"/>
                  </a:cubicBezTo>
                  <a:cubicBezTo>
                    <a:pt x="477" y="75"/>
                    <a:pt x="353" y="1"/>
                    <a:pt x="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9"/>
            <p:cNvSpPr/>
            <p:nvPr/>
          </p:nvSpPr>
          <p:spPr>
            <a:xfrm>
              <a:off x="2363091" y="1613501"/>
              <a:ext cx="80483" cy="74776"/>
            </a:xfrm>
            <a:custGeom>
              <a:avLst/>
              <a:gdLst/>
              <a:ahLst/>
              <a:cxnLst/>
              <a:rect l="l" t="t" r="r" b="b"/>
              <a:pathLst>
                <a:path w="1509" h="1402" extrusionOk="0">
                  <a:moveTo>
                    <a:pt x="292" y="0"/>
                  </a:moveTo>
                  <a:cubicBezTo>
                    <a:pt x="267" y="0"/>
                    <a:pt x="243" y="3"/>
                    <a:pt x="219" y="8"/>
                  </a:cubicBezTo>
                  <a:cubicBezTo>
                    <a:pt x="95" y="36"/>
                    <a:pt x="1" y="172"/>
                    <a:pt x="35" y="298"/>
                  </a:cubicBezTo>
                  <a:cubicBezTo>
                    <a:pt x="63" y="399"/>
                    <a:pt x="143" y="472"/>
                    <a:pt x="240" y="484"/>
                  </a:cubicBezTo>
                  <a:cubicBezTo>
                    <a:pt x="245" y="490"/>
                    <a:pt x="249" y="495"/>
                    <a:pt x="254" y="498"/>
                  </a:cubicBezTo>
                  <a:lnTo>
                    <a:pt x="371" y="621"/>
                  </a:lnTo>
                  <a:cubicBezTo>
                    <a:pt x="447" y="699"/>
                    <a:pt x="524" y="777"/>
                    <a:pt x="600" y="855"/>
                  </a:cubicBezTo>
                  <a:cubicBezTo>
                    <a:pt x="752" y="1011"/>
                    <a:pt x="903" y="1168"/>
                    <a:pt x="1055" y="1324"/>
                  </a:cubicBezTo>
                  <a:cubicBezTo>
                    <a:pt x="1104" y="1374"/>
                    <a:pt x="1174" y="1402"/>
                    <a:pt x="1243" y="1402"/>
                  </a:cubicBezTo>
                  <a:cubicBezTo>
                    <a:pt x="1299" y="1402"/>
                    <a:pt x="1356" y="1383"/>
                    <a:pt x="1399" y="1340"/>
                  </a:cubicBezTo>
                  <a:cubicBezTo>
                    <a:pt x="1489" y="1250"/>
                    <a:pt x="1509" y="1094"/>
                    <a:pt x="1415" y="996"/>
                  </a:cubicBezTo>
                  <a:cubicBezTo>
                    <a:pt x="1245" y="821"/>
                    <a:pt x="1075" y="646"/>
                    <a:pt x="905" y="470"/>
                  </a:cubicBezTo>
                  <a:cubicBezTo>
                    <a:pt x="821" y="385"/>
                    <a:pt x="738" y="300"/>
                    <a:pt x="655" y="215"/>
                  </a:cubicBezTo>
                  <a:cubicBezTo>
                    <a:pt x="605" y="164"/>
                    <a:pt x="556" y="109"/>
                    <a:pt x="497" y="66"/>
                  </a:cubicBezTo>
                  <a:cubicBezTo>
                    <a:pt x="437" y="22"/>
                    <a:pt x="365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9"/>
            <p:cNvSpPr/>
            <p:nvPr/>
          </p:nvSpPr>
          <p:spPr>
            <a:xfrm>
              <a:off x="2758939" y="1619954"/>
              <a:ext cx="62829" cy="68642"/>
            </a:xfrm>
            <a:custGeom>
              <a:avLst/>
              <a:gdLst/>
              <a:ahLst/>
              <a:cxnLst/>
              <a:rect l="l" t="t" r="r" b="b"/>
              <a:pathLst>
                <a:path w="1178" h="1287" extrusionOk="0">
                  <a:moveTo>
                    <a:pt x="892" y="1"/>
                  </a:moveTo>
                  <a:cubicBezTo>
                    <a:pt x="836" y="1"/>
                    <a:pt x="780" y="20"/>
                    <a:pt x="738" y="64"/>
                  </a:cubicBezTo>
                  <a:cubicBezTo>
                    <a:pt x="484" y="321"/>
                    <a:pt x="257" y="606"/>
                    <a:pt x="68" y="914"/>
                  </a:cubicBezTo>
                  <a:cubicBezTo>
                    <a:pt x="0" y="1023"/>
                    <a:pt x="23" y="1182"/>
                    <a:pt x="139" y="1249"/>
                  </a:cubicBezTo>
                  <a:cubicBezTo>
                    <a:pt x="180" y="1274"/>
                    <a:pt x="227" y="1286"/>
                    <a:pt x="274" y="1286"/>
                  </a:cubicBezTo>
                  <a:cubicBezTo>
                    <a:pt x="353" y="1286"/>
                    <a:pt x="430" y="1251"/>
                    <a:pt x="475" y="1178"/>
                  </a:cubicBezTo>
                  <a:cubicBezTo>
                    <a:pt x="564" y="1035"/>
                    <a:pt x="660" y="898"/>
                    <a:pt x="762" y="766"/>
                  </a:cubicBezTo>
                  <a:cubicBezTo>
                    <a:pt x="787" y="734"/>
                    <a:pt x="812" y="702"/>
                    <a:pt x="839" y="672"/>
                  </a:cubicBezTo>
                  <a:cubicBezTo>
                    <a:pt x="844" y="663"/>
                    <a:pt x="851" y="656"/>
                    <a:pt x="858" y="649"/>
                  </a:cubicBezTo>
                  <a:cubicBezTo>
                    <a:pt x="860" y="645"/>
                    <a:pt x="867" y="638"/>
                    <a:pt x="871" y="633"/>
                  </a:cubicBezTo>
                  <a:cubicBezTo>
                    <a:pt x="878" y="626"/>
                    <a:pt x="883" y="617"/>
                    <a:pt x="890" y="610"/>
                  </a:cubicBezTo>
                  <a:cubicBezTo>
                    <a:pt x="947" y="546"/>
                    <a:pt x="1005" y="484"/>
                    <a:pt x="1064" y="422"/>
                  </a:cubicBezTo>
                  <a:cubicBezTo>
                    <a:pt x="1152" y="331"/>
                    <a:pt x="1177" y="175"/>
                    <a:pt x="1080" y="80"/>
                  </a:cubicBezTo>
                  <a:cubicBezTo>
                    <a:pt x="1032" y="30"/>
                    <a:pt x="961" y="1"/>
                    <a:pt x="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0" name="Google Shape;2270;p39"/>
          <p:cNvSpPr/>
          <p:nvPr/>
        </p:nvSpPr>
        <p:spPr>
          <a:xfrm>
            <a:off x="5879353" y="167478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39"/>
          <p:cNvSpPr/>
          <p:nvPr/>
        </p:nvSpPr>
        <p:spPr>
          <a:xfrm>
            <a:off x="7405091" y="963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39"/>
          <p:cNvSpPr/>
          <p:nvPr/>
        </p:nvSpPr>
        <p:spPr>
          <a:xfrm>
            <a:off x="8043791" y="396263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39"/>
          <p:cNvSpPr/>
          <p:nvPr/>
        </p:nvSpPr>
        <p:spPr>
          <a:xfrm>
            <a:off x="8" y="-7"/>
            <a:ext cx="1190838" cy="333300"/>
          </a:xfrm>
          <a:custGeom>
            <a:avLst/>
            <a:gdLst/>
            <a:ahLst/>
            <a:cxnLst/>
            <a:rect l="l" t="t" r="r" b="b"/>
            <a:pathLst>
              <a:path w="13056" h="3654" extrusionOk="0">
                <a:moveTo>
                  <a:pt x="12825" y="0"/>
                </a:moveTo>
                <a:cubicBezTo>
                  <a:pt x="12738" y="0"/>
                  <a:pt x="12656" y="56"/>
                  <a:pt x="12627" y="144"/>
                </a:cubicBezTo>
                <a:cubicBezTo>
                  <a:pt x="12627" y="146"/>
                  <a:pt x="12522" y="458"/>
                  <a:pt x="12244" y="880"/>
                </a:cubicBezTo>
                <a:cubicBezTo>
                  <a:pt x="12180" y="974"/>
                  <a:pt x="12207" y="1103"/>
                  <a:pt x="12301" y="1165"/>
                </a:cubicBezTo>
                <a:cubicBezTo>
                  <a:pt x="12336" y="1190"/>
                  <a:pt x="12377" y="1201"/>
                  <a:pt x="12416" y="1201"/>
                </a:cubicBezTo>
                <a:cubicBezTo>
                  <a:pt x="12483" y="1201"/>
                  <a:pt x="12549" y="1169"/>
                  <a:pt x="12588" y="1108"/>
                </a:cubicBezTo>
                <a:cubicBezTo>
                  <a:pt x="12902" y="635"/>
                  <a:pt x="13017" y="284"/>
                  <a:pt x="13020" y="270"/>
                </a:cubicBezTo>
                <a:cubicBezTo>
                  <a:pt x="13056" y="162"/>
                  <a:pt x="12996" y="45"/>
                  <a:pt x="12888" y="10"/>
                </a:cubicBezTo>
                <a:cubicBezTo>
                  <a:pt x="12867" y="3"/>
                  <a:pt x="12846" y="0"/>
                  <a:pt x="12825" y="0"/>
                </a:cubicBezTo>
                <a:close/>
                <a:moveTo>
                  <a:pt x="238" y="806"/>
                </a:moveTo>
                <a:cubicBezTo>
                  <a:pt x="169" y="806"/>
                  <a:pt x="102" y="840"/>
                  <a:pt x="63" y="903"/>
                </a:cubicBezTo>
                <a:cubicBezTo>
                  <a:pt x="1" y="999"/>
                  <a:pt x="29" y="1126"/>
                  <a:pt x="127" y="1188"/>
                </a:cubicBezTo>
                <a:cubicBezTo>
                  <a:pt x="128" y="1188"/>
                  <a:pt x="180" y="1222"/>
                  <a:pt x="276" y="1279"/>
                </a:cubicBezTo>
                <a:cubicBezTo>
                  <a:pt x="309" y="1298"/>
                  <a:pt x="345" y="1309"/>
                  <a:pt x="382" y="1309"/>
                </a:cubicBezTo>
                <a:cubicBezTo>
                  <a:pt x="451" y="1309"/>
                  <a:pt x="520" y="1273"/>
                  <a:pt x="559" y="1208"/>
                </a:cubicBezTo>
                <a:cubicBezTo>
                  <a:pt x="618" y="1110"/>
                  <a:pt x="586" y="983"/>
                  <a:pt x="488" y="924"/>
                </a:cubicBezTo>
                <a:cubicBezTo>
                  <a:pt x="398" y="869"/>
                  <a:pt x="348" y="839"/>
                  <a:pt x="348" y="837"/>
                </a:cubicBezTo>
                <a:cubicBezTo>
                  <a:pt x="314" y="816"/>
                  <a:pt x="275" y="806"/>
                  <a:pt x="238" y="806"/>
                </a:cubicBezTo>
                <a:close/>
                <a:moveTo>
                  <a:pt x="1155" y="1332"/>
                </a:moveTo>
                <a:cubicBezTo>
                  <a:pt x="1082" y="1332"/>
                  <a:pt x="1010" y="1372"/>
                  <a:pt x="972" y="1442"/>
                </a:cubicBezTo>
                <a:cubicBezTo>
                  <a:pt x="919" y="1541"/>
                  <a:pt x="956" y="1667"/>
                  <a:pt x="1057" y="1720"/>
                </a:cubicBezTo>
                <a:cubicBezTo>
                  <a:pt x="1319" y="1860"/>
                  <a:pt x="1587" y="1998"/>
                  <a:pt x="1856" y="2127"/>
                </a:cubicBezTo>
                <a:cubicBezTo>
                  <a:pt x="1885" y="2142"/>
                  <a:pt x="1916" y="2147"/>
                  <a:pt x="1947" y="2147"/>
                </a:cubicBezTo>
                <a:cubicBezTo>
                  <a:pt x="2023" y="2147"/>
                  <a:pt x="2097" y="2104"/>
                  <a:pt x="2133" y="2030"/>
                </a:cubicBezTo>
                <a:cubicBezTo>
                  <a:pt x="2182" y="1927"/>
                  <a:pt x="2138" y="1805"/>
                  <a:pt x="2035" y="1755"/>
                </a:cubicBezTo>
                <a:cubicBezTo>
                  <a:pt x="1773" y="1628"/>
                  <a:pt x="1509" y="1493"/>
                  <a:pt x="1252" y="1357"/>
                </a:cubicBezTo>
                <a:cubicBezTo>
                  <a:pt x="1221" y="1340"/>
                  <a:pt x="1188" y="1332"/>
                  <a:pt x="1155" y="1332"/>
                </a:cubicBezTo>
                <a:close/>
                <a:moveTo>
                  <a:pt x="11860" y="1477"/>
                </a:moveTo>
                <a:cubicBezTo>
                  <a:pt x="11806" y="1477"/>
                  <a:pt x="11752" y="1497"/>
                  <a:pt x="11713" y="1539"/>
                </a:cubicBezTo>
                <a:cubicBezTo>
                  <a:pt x="11518" y="1741"/>
                  <a:pt x="11303" y="1931"/>
                  <a:pt x="11073" y="2099"/>
                </a:cubicBezTo>
                <a:cubicBezTo>
                  <a:pt x="10981" y="2168"/>
                  <a:pt x="10961" y="2298"/>
                  <a:pt x="11029" y="2390"/>
                </a:cubicBezTo>
                <a:cubicBezTo>
                  <a:pt x="11069" y="2445"/>
                  <a:pt x="11131" y="2473"/>
                  <a:pt x="11195" y="2473"/>
                </a:cubicBezTo>
                <a:cubicBezTo>
                  <a:pt x="11238" y="2473"/>
                  <a:pt x="11280" y="2461"/>
                  <a:pt x="11317" y="2432"/>
                </a:cubicBezTo>
                <a:cubicBezTo>
                  <a:pt x="11567" y="2250"/>
                  <a:pt x="11799" y="2046"/>
                  <a:pt x="12010" y="1826"/>
                </a:cubicBezTo>
                <a:cubicBezTo>
                  <a:pt x="12088" y="1745"/>
                  <a:pt x="12087" y="1614"/>
                  <a:pt x="12005" y="1534"/>
                </a:cubicBezTo>
                <a:cubicBezTo>
                  <a:pt x="11964" y="1496"/>
                  <a:pt x="11912" y="1477"/>
                  <a:pt x="11860" y="1477"/>
                </a:cubicBezTo>
                <a:close/>
                <a:moveTo>
                  <a:pt x="2752" y="2103"/>
                </a:moveTo>
                <a:cubicBezTo>
                  <a:pt x="2672" y="2103"/>
                  <a:pt x="2596" y="2150"/>
                  <a:pt x="2563" y="2228"/>
                </a:cubicBezTo>
                <a:cubicBezTo>
                  <a:pt x="2517" y="2333"/>
                  <a:pt x="2567" y="2453"/>
                  <a:pt x="2671" y="2500"/>
                </a:cubicBezTo>
                <a:cubicBezTo>
                  <a:pt x="2950" y="2620"/>
                  <a:pt x="3230" y="2732"/>
                  <a:pt x="3503" y="2834"/>
                </a:cubicBezTo>
                <a:cubicBezTo>
                  <a:pt x="3527" y="2843"/>
                  <a:pt x="3550" y="2849"/>
                  <a:pt x="3575" y="2849"/>
                </a:cubicBezTo>
                <a:cubicBezTo>
                  <a:pt x="3658" y="2849"/>
                  <a:pt x="3738" y="2797"/>
                  <a:pt x="3768" y="2714"/>
                </a:cubicBezTo>
                <a:cubicBezTo>
                  <a:pt x="3809" y="2608"/>
                  <a:pt x="3754" y="2489"/>
                  <a:pt x="3648" y="2448"/>
                </a:cubicBezTo>
                <a:cubicBezTo>
                  <a:pt x="3382" y="2347"/>
                  <a:pt x="3107" y="2237"/>
                  <a:pt x="2834" y="2120"/>
                </a:cubicBezTo>
                <a:cubicBezTo>
                  <a:pt x="2807" y="2108"/>
                  <a:pt x="2779" y="2103"/>
                  <a:pt x="2752" y="2103"/>
                </a:cubicBezTo>
                <a:close/>
                <a:moveTo>
                  <a:pt x="10443" y="2526"/>
                </a:moveTo>
                <a:cubicBezTo>
                  <a:pt x="10411" y="2526"/>
                  <a:pt x="10378" y="2533"/>
                  <a:pt x="10348" y="2549"/>
                </a:cubicBezTo>
                <a:cubicBezTo>
                  <a:pt x="10100" y="2677"/>
                  <a:pt x="9836" y="2790"/>
                  <a:pt x="9563" y="2886"/>
                </a:cubicBezTo>
                <a:cubicBezTo>
                  <a:pt x="9455" y="2923"/>
                  <a:pt x="9398" y="3042"/>
                  <a:pt x="9435" y="3150"/>
                </a:cubicBezTo>
                <a:cubicBezTo>
                  <a:pt x="9464" y="3235"/>
                  <a:pt x="9545" y="3288"/>
                  <a:pt x="9630" y="3288"/>
                </a:cubicBezTo>
                <a:cubicBezTo>
                  <a:pt x="9653" y="3288"/>
                  <a:pt x="9676" y="3285"/>
                  <a:pt x="9698" y="3276"/>
                </a:cubicBezTo>
                <a:cubicBezTo>
                  <a:pt x="9990" y="3175"/>
                  <a:pt x="10274" y="3054"/>
                  <a:pt x="10538" y="2916"/>
                </a:cubicBezTo>
                <a:cubicBezTo>
                  <a:pt x="10640" y="2865"/>
                  <a:pt x="10679" y="2739"/>
                  <a:pt x="10626" y="2638"/>
                </a:cubicBezTo>
                <a:cubicBezTo>
                  <a:pt x="10590" y="2567"/>
                  <a:pt x="10518" y="2526"/>
                  <a:pt x="10443" y="2526"/>
                </a:cubicBezTo>
                <a:close/>
                <a:moveTo>
                  <a:pt x="4414" y="2724"/>
                </a:moveTo>
                <a:cubicBezTo>
                  <a:pt x="4326" y="2724"/>
                  <a:pt x="4244" y="2781"/>
                  <a:pt x="4217" y="2870"/>
                </a:cubicBezTo>
                <a:cubicBezTo>
                  <a:pt x="4181" y="2978"/>
                  <a:pt x="4243" y="3095"/>
                  <a:pt x="4351" y="3129"/>
                </a:cubicBezTo>
                <a:cubicBezTo>
                  <a:pt x="4646" y="3221"/>
                  <a:pt x="4936" y="3302"/>
                  <a:pt x="5218" y="3371"/>
                </a:cubicBezTo>
                <a:cubicBezTo>
                  <a:pt x="5234" y="3375"/>
                  <a:pt x="5252" y="3377"/>
                  <a:pt x="5268" y="3377"/>
                </a:cubicBezTo>
                <a:cubicBezTo>
                  <a:pt x="5360" y="3377"/>
                  <a:pt x="5445" y="3315"/>
                  <a:pt x="5468" y="3219"/>
                </a:cubicBezTo>
                <a:cubicBezTo>
                  <a:pt x="5494" y="3109"/>
                  <a:pt x="5427" y="2998"/>
                  <a:pt x="5315" y="2969"/>
                </a:cubicBezTo>
                <a:cubicBezTo>
                  <a:pt x="5044" y="2904"/>
                  <a:pt x="4761" y="2824"/>
                  <a:pt x="4475" y="2733"/>
                </a:cubicBezTo>
                <a:cubicBezTo>
                  <a:pt x="4455" y="2727"/>
                  <a:pt x="4435" y="2724"/>
                  <a:pt x="4414" y="2724"/>
                </a:cubicBezTo>
                <a:close/>
                <a:moveTo>
                  <a:pt x="8778" y="3111"/>
                </a:moveTo>
                <a:cubicBezTo>
                  <a:pt x="8764" y="3111"/>
                  <a:pt x="8749" y="3113"/>
                  <a:pt x="8734" y="3116"/>
                </a:cubicBezTo>
                <a:cubicBezTo>
                  <a:pt x="8633" y="3138"/>
                  <a:pt x="8530" y="3157"/>
                  <a:pt x="8425" y="3175"/>
                </a:cubicBezTo>
                <a:cubicBezTo>
                  <a:pt x="8253" y="3205"/>
                  <a:pt x="8071" y="3226"/>
                  <a:pt x="7887" y="3239"/>
                </a:cubicBezTo>
                <a:cubicBezTo>
                  <a:pt x="7773" y="3247"/>
                  <a:pt x="7688" y="3345"/>
                  <a:pt x="7695" y="3460"/>
                </a:cubicBezTo>
                <a:cubicBezTo>
                  <a:pt x="7702" y="3568"/>
                  <a:pt x="7795" y="3651"/>
                  <a:pt x="7901" y="3651"/>
                </a:cubicBezTo>
                <a:lnTo>
                  <a:pt x="7915" y="3651"/>
                </a:lnTo>
                <a:cubicBezTo>
                  <a:pt x="8113" y="3637"/>
                  <a:pt x="8308" y="3614"/>
                  <a:pt x="8494" y="3582"/>
                </a:cubicBezTo>
                <a:cubicBezTo>
                  <a:pt x="8604" y="3565"/>
                  <a:pt x="8714" y="3543"/>
                  <a:pt x="8821" y="3520"/>
                </a:cubicBezTo>
                <a:cubicBezTo>
                  <a:pt x="8932" y="3497"/>
                  <a:pt x="9003" y="3387"/>
                  <a:pt x="8980" y="3276"/>
                </a:cubicBezTo>
                <a:cubicBezTo>
                  <a:pt x="8959" y="3179"/>
                  <a:pt x="8874" y="3111"/>
                  <a:pt x="8778" y="3111"/>
                </a:cubicBezTo>
                <a:close/>
                <a:moveTo>
                  <a:pt x="6135" y="3142"/>
                </a:moveTo>
                <a:cubicBezTo>
                  <a:pt x="6035" y="3142"/>
                  <a:pt x="5948" y="3215"/>
                  <a:pt x="5932" y="3315"/>
                </a:cubicBezTo>
                <a:cubicBezTo>
                  <a:pt x="5914" y="3428"/>
                  <a:pt x="5991" y="3534"/>
                  <a:pt x="6104" y="3552"/>
                </a:cubicBezTo>
                <a:cubicBezTo>
                  <a:pt x="6412" y="3602"/>
                  <a:pt x="6715" y="3635"/>
                  <a:pt x="7004" y="3653"/>
                </a:cubicBezTo>
                <a:lnTo>
                  <a:pt x="7017" y="3653"/>
                </a:lnTo>
                <a:cubicBezTo>
                  <a:pt x="7125" y="3653"/>
                  <a:pt x="7215" y="3570"/>
                  <a:pt x="7222" y="3460"/>
                </a:cubicBezTo>
                <a:cubicBezTo>
                  <a:pt x="7229" y="3345"/>
                  <a:pt x="7142" y="3247"/>
                  <a:pt x="7029" y="3240"/>
                </a:cubicBezTo>
                <a:cubicBezTo>
                  <a:pt x="6753" y="3224"/>
                  <a:pt x="6464" y="3192"/>
                  <a:pt x="6170" y="3145"/>
                </a:cubicBezTo>
                <a:cubicBezTo>
                  <a:pt x="6158" y="3143"/>
                  <a:pt x="6146" y="3142"/>
                  <a:pt x="6135" y="314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177;p37">
            <a:extLst>
              <a:ext uri="{FF2B5EF4-FFF2-40B4-BE49-F238E27FC236}">
                <a16:creationId xmlns:a16="http://schemas.microsoft.com/office/drawing/2014/main" id="{08525232-D515-F75E-2E1E-4869A2F214E9}"/>
              </a:ext>
            </a:extLst>
          </p:cNvPr>
          <p:cNvSpPr txBox="1">
            <a:spLocks noGrp="1"/>
          </p:cNvSpPr>
          <p:nvPr/>
        </p:nvSpPr>
        <p:spPr>
          <a:xfrm>
            <a:off x="8043791" y="4255614"/>
            <a:ext cx="459947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4</a:t>
            </a:r>
            <a:endParaRPr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2"/>
                </a:highlight>
              </a:rPr>
              <a:t>Mục tiêu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2438" name="Google Shape;2438;p44"/>
          <p:cNvSpPr txBox="1">
            <a:spLocks noGrp="1"/>
          </p:cNvSpPr>
          <p:nvPr>
            <p:ph type="subTitle" idx="4"/>
          </p:nvPr>
        </p:nvSpPr>
        <p:spPr>
          <a:xfrm>
            <a:off x="883604" y="2408598"/>
            <a:ext cx="2283342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Quản lý doanh nghiệp</a:t>
            </a:r>
            <a:endParaRPr/>
          </a:p>
        </p:txBody>
      </p:sp>
      <p:sp>
        <p:nvSpPr>
          <p:cNvPr id="2439" name="Google Shape;2439;p44"/>
          <p:cNvSpPr txBox="1">
            <a:spLocks noGrp="1"/>
          </p:cNvSpPr>
          <p:nvPr>
            <p:ph type="subTitle" idx="5"/>
          </p:nvPr>
        </p:nvSpPr>
        <p:spPr>
          <a:xfrm>
            <a:off x="3538650" y="2408598"/>
            <a:ext cx="2066696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Quản lý công việc</a:t>
            </a:r>
            <a:endParaRPr/>
          </a:p>
        </p:txBody>
      </p:sp>
      <p:sp>
        <p:nvSpPr>
          <p:cNvPr id="2440" name="Google Shape;2440;p44"/>
          <p:cNvSpPr txBox="1">
            <a:spLocks noGrp="1"/>
          </p:cNvSpPr>
          <p:nvPr>
            <p:ph type="subTitle" idx="6"/>
          </p:nvPr>
        </p:nvSpPr>
        <p:spPr>
          <a:xfrm>
            <a:off x="6031075" y="2408598"/>
            <a:ext cx="21753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Lưu trữ thông tin</a:t>
            </a:r>
            <a:endParaRPr/>
          </a:p>
        </p:txBody>
      </p:sp>
      <p:grpSp>
        <p:nvGrpSpPr>
          <p:cNvPr id="2450" name="Google Shape;2450;p44"/>
          <p:cNvGrpSpPr/>
          <p:nvPr/>
        </p:nvGrpSpPr>
        <p:grpSpPr>
          <a:xfrm>
            <a:off x="6811859" y="1559652"/>
            <a:ext cx="666819" cy="776796"/>
            <a:chOff x="2913006" y="2470849"/>
            <a:chExt cx="459463" cy="535278"/>
          </a:xfrm>
        </p:grpSpPr>
        <p:sp>
          <p:nvSpPr>
            <p:cNvPr id="2451" name="Google Shape;2451;p44"/>
            <p:cNvSpPr/>
            <p:nvPr/>
          </p:nvSpPr>
          <p:spPr>
            <a:xfrm>
              <a:off x="3284459" y="2562035"/>
              <a:ext cx="88010" cy="169700"/>
            </a:xfrm>
            <a:custGeom>
              <a:avLst/>
              <a:gdLst/>
              <a:ahLst/>
              <a:cxnLst/>
              <a:rect l="l" t="t" r="r" b="b"/>
              <a:pathLst>
                <a:path w="3161" h="6095" extrusionOk="0">
                  <a:moveTo>
                    <a:pt x="0" y="0"/>
                  </a:moveTo>
                  <a:lnTo>
                    <a:pt x="0" y="5945"/>
                  </a:lnTo>
                  <a:lnTo>
                    <a:pt x="37" y="5981"/>
                  </a:lnTo>
                  <a:cubicBezTo>
                    <a:pt x="113" y="6057"/>
                    <a:pt x="212" y="6095"/>
                    <a:pt x="311" y="6095"/>
                  </a:cubicBezTo>
                  <a:cubicBezTo>
                    <a:pt x="410" y="6095"/>
                    <a:pt x="509" y="6057"/>
                    <a:pt x="585" y="5981"/>
                  </a:cubicBezTo>
                  <a:lnTo>
                    <a:pt x="3009" y="3557"/>
                  </a:lnTo>
                  <a:cubicBezTo>
                    <a:pt x="3160" y="3405"/>
                    <a:pt x="3160" y="3160"/>
                    <a:pt x="3009" y="30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4"/>
            <p:cNvSpPr/>
            <p:nvPr/>
          </p:nvSpPr>
          <p:spPr>
            <a:xfrm>
              <a:off x="3270816" y="2483657"/>
              <a:ext cx="88010" cy="169700"/>
            </a:xfrm>
            <a:custGeom>
              <a:avLst/>
              <a:gdLst/>
              <a:ahLst/>
              <a:cxnLst/>
              <a:rect l="l" t="t" r="r" b="b"/>
              <a:pathLst>
                <a:path w="3161" h="6095" extrusionOk="0">
                  <a:moveTo>
                    <a:pt x="0" y="0"/>
                  </a:moveTo>
                  <a:lnTo>
                    <a:pt x="0" y="5945"/>
                  </a:lnTo>
                  <a:lnTo>
                    <a:pt x="37" y="5981"/>
                  </a:lnTo>
                  <a:cubicBezTo>
                    <a:pt x="112" y="6057"/>
                    <a:pt x="211" y="6095"/>
                    <a:pt x="310" y="6095"/>
                  </a:cubicBezTo>
                  <a:cubicBezTo>
                    <a:pt x="409" y="6095"/>
                    <a:pt x="508" y="6057"/>
                    <a:pt x="583" y="5981"/>
                  </a:cubicBezTo>
                  <a:lnTo>
                    <a:pt x="3009" y="3557"/>
                  </a:lnTo>
                  <a:cubicBezTo>
                    <a:pt x="3160" y="3405"/>
                    <a:pt x="3160" y="3160"/>
                    <a:pt x="3009" y="3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F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4"/>
            <p:cNvSpPr/>
            <p:nvPr/>
          </p:nvSpPr>
          <p:spPr>
            <a:xfrm>
              <a:off x="3270816" y="2727005"/>
              <a:ext cx="88010" cy="169672"/>
            </a:xfrm>
            <a:custGeom>
              <a:avLst/>
              <a:gdLst/>
              <a:ahLst/>
              <a:cxnLst/>
              <a:rect l="l" t="t" r="r" b="b"/>
              <a:pathLst>
                <a:path w="3161" h="6094" extrusionOk="0">
                  <a:moveTo>
                    <a:pt x="0" y="0"/>
                  </a:moveTo>
                  <a:lnTo>
                    <a:pt x="0" y="5943"/>
                  </a:lnTo>
                  <a:lnTo>
                    <a:pt x="37" y="5980"/>
                  </a:lnTo>
                  <a:cubicBezTo>
                    <a:pt x="112" y="6056"/>
                    <a:pt x="211" y="6093"/>
                    <a:pt x="310" y="6093"/>
                  </a:cubicBezTo>
                  <a:cubicBezTo>
                    <a:pt x="409" y="6093"/>
                    <a:pt x="508" y="6056"/>
                    <a:pt x="583" y="5980"/>
                  </a:cubicBezTo>
                  <a:lnTo>
                    <a:pt x="3009" y="3555"/>
                  </a:lnTo>
                  <a:cubicBezTo>
                    <a:pt x="3160" y="3404"/>
                    <a:pt x="3160" y="3160"/>
                    <a:pt x="3009" y="3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4"/>
            <p:cNvSpPr/>
            <p:nvPr/>
          </p:nvSpPr>
          <p:spPr>
            <a:xfrm>
              <a:off x="2973314" y="2860344"/>
              <a:ext cx="344078" cy="145783"/>
            </a:xfrm>
            <a:custGeom>
              <a:avLst/>
              <a:gdLst/>
              <a:ahLst/>
              <a:cxnLst/>
              <a:rect l="l" t="t" r="r" b="b"/>
              <a:pathLst>
                <a:path w="12358" h="5236" extrusionOk="0">
                  <a:moveTo>
                    <a:pt x="1" y="1"/>
                  </a:moveTo>
                  <a:lnTo>
                    <a:pt x="1" y="4462"/>
                  </a:lnTo>
                  <a:cubicBezTo>
                    <a:pt x="1" y="4890"/>
                    <a:pt x="347" y="5235"/>
                    <a:pt x="774" y="5235"/>
                  </a:cubicBezTo>
                  <a:lnTo>
                    <a:pt x="11585" y="5235"/>
                  </a:lnTo>
                  <a:cubicBezTo>
                    <a:pt x="12012" y="5235"/>
                    <a:pt x="12357" y="4890"/>
                    <a:pt x="12357" y="4462"/>
                  </a:cubicBezTo>
                  <a:lnTo>
                    <a:pt x="123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4"/>
            <p:cNvSpPr/>
            <p:nvPr/>
          </p:nvSpPr>
          <p:spPr>
            <a:xfrm>
              <a:off x="3003133" y="2860344"/>
              <a:ext cx="284467" cy="117050"/>
            </a:xfrm>
            <a:custGeom>
              <a:avLst/>
              <a:gdLst/>
              <a:ahLst/>
              <a:cxnLst/>
              <a:rect l="l" t="t" r="r" b="b"/>
              <a:pathLst>
                <a:path w="10217" h="4204" extrusionOk="0">
                  <a:moveTo>
                    <a:pt x="387" y="1"/>
                  </a:moveTo>
                  <a:cubicBezTo>
                    <a:pt x="174" y="1"/>
                    <a:pt x="1" y="174"/>
                    <a:pt x="1" y="387"/>
                  </a:cubicBezTo>
                  <a:lnTo>
                    <a:pt x="1" y="3817"/>
                  </a:lnTo>
                  <a:cubicBezTo>
                    <a:pt x="1" y="4030"/>
                    <a:pt x="174" y="4204"/>
                    <a:pt x="387" y="4204"/>
                  </a:cubicBezTo>
                  <a:lnTo>
                    <a:pt x="9830" y="4204"/>
                  </a:lnTo>
                  <a:cubicBezTo>
                    <a:pt x="10043" y="4204"/>
                    <a:pt x="10217" y="4030"/>
                    <a:pt x="10217" y="3817"/>
                  </a:cubicBezTo>
                  <a:lnTo>
                    <a:pt x="10217" y="387"/>
                  </a:lnTo>
                  <a:cubicBezTo>
                    <a:pt x="10217" y="174"/>
                    <a:pt x="10043" y="1"/>
                    <a:pt x="98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4"/>
            <p:cNvSpPr/>
            <p:nvPr/>
          </p:nvSpPr>
          <p:spPr>
            <a:xfrm>
              <a:off x="3003133" y="2950973"/>
              <a:ext cx="284467" cy="26423"/>
            </a:xfrm>
            <a:custGeom>
              <a:avLst/>
              <a:gdLst/>
              <a:ahLst/>
              <a:cxnLst/>
              <a:rect l="l" t="t" r="r" b="b"/>
              <a:pathLst>
                <a:path w="10217" h="949" extrusionOk="0">
                  <a:moveTo>
                    <a:pt x="1" y="1"/>
                  </a:moveTo>
                  <a:lnTo>
                    <a:pt x="1" y="562"/>
                  </a:lnTo>
                  <a:cubicBezTo>
                    <a:pt x="1" y="775"/>
                    <a:pt x="174" y="949"/>
                    <a:pt x="387" y="949"/>
                  </a:cubicBezTo>
                  <a:lnTo>
                    <a:pt x="9830" y="949"/>
                  </a:lnTo>
                  <a:cubicBezTo>
                    <a:pt x="10043" y="949"/>
                    <a:pt x="10217" y="775"/>
                    <a:pt x="10217" y="562"/>
                  </a:cubicBezTo>
                  <a:lnTo>
                    <a:pt x="102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4"/>
            <p:cNvSpPr/>
            <p:nvPr/>
          </p:nvSpPr>
          <p:spPr>
            <a:xfrm>
              <a:off x="2973314" y="2470849"/>
              <a:ext cx="344078" cy="455253"/>
            </a:xfrm>
            <a:custGeom>
              <a:avLst/>
              <a:gdLst/>
              <a:ahLst/>
              <a:cxnLst/>
              <a:rect l="l" t="t" r="r" b="b"/>
              <a:pathLst>
                <a:path w="12358" h="16351" extrusionOk="0">
                  <a:moveTo>
                    <a:pt x="774" y="0"/>
                  </a:moveTo>
                  <a:cubicBezTo>
                    <a:pt x="347" y="0"/>
                    <a:pt x="1" y="347"/>
                    <a:pt x="1" y="774"/>
                  </a:cubicBezTo>
                  <a:lnTo>
                    <a:pt x="1" y="15578"/>
                  </a:lnTo>
                  <a:cubicBezTo>
                    <a:pt x="1" y="16005"/>
                    <a:pt x="347" y="16351"/>
                    <a:pt x="774" y="16351"/>
                  </a:cubicBezTo>
                  <a:lnTo>
                    <a:pt x="11585" y="16351"/>
                  </a:lnTo>
                  <a:cubicBezTo>
                    <a:pt x="12012" y="16351"/>
                    <a:pt x="12357" y="16005"/>
                    <a:pt x="12357" y="15578"/>
                  </a:cubicBezTo>
                  <a:lnTo>
                    <a:pt x="12357" y="774"/>
                  </a:lnTo>
                  <a:cubicBezTo>
                    <a:pt x="12357" y="347"/>
                    <a:pt x="12012" y="0"/>
                    <a:pt x="115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4"/>
            <p:cNvSpPr/>
            <p:nvPr/>
          </p:nvSpPr>
          <p:spPr>
            <a:xfrm>
              <a:off x="2913006" y="2492650"/>
              <a:ext cx="120697" cy="120697"/>
            </a:xfrm>
            <a:custGeom>
              <a:avLst/>
              <a:gdLst/>
              <a:ahLst/>
              <a:cxnLst/>
              <a:rect l="l" t="t" r="r" b="b"/>
              <a:pathLst>
                <a:path w="4335" h="4335" extrusionOk="0">
                  <a:moveTo>
                    <a:pt x="2167" y="0"/>
                  </a:moveTo>
                  <a:cubicBezTo>
                    <a:pt x="973" y="0"/>
                    <a:pt x="1" y="972"/>
                    <a:pt x="1" y="2168"/>
                  </a:cubicBezTo>
                  <a:cubicBezTo>
                    <a:pt x="1" y="3363"/>
                    <a:pt x="973" y="4335"/>
                    <a:pt x="2167" y="4335"/>
                  </a:cubicBezTo>
                  <a:lnTo>
                    <a:pt x="2167" y="3368"/>
                  </a:lnTo>
                  <a:cubicBezTo>
                    <a:pt x="1506" y="3368"/>
                    <a:pt x="967" y="2830"/>
                    <a:pt x="967" y="2168"/>
                  </a:cubicBezTo>
                  <a:cubicBezTo>
                    <a:pt x="967" y="1505"/>
                    <a:pt x="1506" y="968"/>
                    <a:pt x="2167" y="968"/>
                  </a:cubicBezTo>
                  <a:cubicBezTo>
                    <a:pt x="2829" y="968"/>
                    <a:pt x="3368" y="1505"/>
                    <a:pt x="3368" y="2168"/>
                  </a:cubicBezTo>
                  <a:cubicBezTo>
                    <a:pt x="3368" y="2435"/>
                    <a:pt x="3584" y="2651"/>
                    <a:pt x="3851" y="2651"/>
                  </a:cubicBezTo>
                  <a:cubicBezTo>
                    <a:pt x="4118" y="2651"/>
                    <a:pt x="4334" y="2435"/>
                    <a:pt x="4334" y="2168"/>
                  </a:cubicBezTo>
                  <a:cubicBezTo>
                    <a:pt x="4334" y="972"/>
                    <a:pt x="3362" y="0"/>
                    <a:pt x="2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4"/>
            <p:cNvSpPr/>
            <p:nvPr/>
          </p:nvSpPr>
          <p:spPr>
            <a:xfrm>
              <a:off x="2913006" y="2586398"/>
              <a:ext cx="120697" cy="120725"/>
            </a:xfrm>
            <a:custGeom>
              <a:avLst/>
              <a:gdLst/>
              <a:ahLst/>
              <a:cxnLst/>
              <a:rect l="l" t="t" r="r" b="b"/>
              <a:pathLst>
                <a:path w="4335" h="4336" extrusionOk="0">
                  <a:moveTo>
                    <a:pt x="2167" y="1"/>
                  </a:moveTo>
                  <a:cubicBezTo>
                    <a:pt x="973" y="1"/>
                    <a:pt x="1" y="973"/>
                    <a:pt x="1" y="2168"/>
                  </a:cubicBezTo>
                  <a:cubicBezTo>
                    <a:pt x="1" y="3363"/>
                    <a:pt x="973" y="4335"/>
                    <a:pt x="2167" y="4335"/>
                  </a:cubicBezTo>
                  <a:lnTo>
                    <a:pt x="2167" y="3368"/>
                  </a:lnTo>
                  <a:cubicBezTo>
                    <a:pt x="1506" y="3368"/>
                    <a:pt x="967" y="2830"/>
                    <a:pt x="967" y="2168"/>
                  </a:cubicBezTo>
                  <a:cubicBezTo>
                    <a:pt x="967" y="1506"/>
                    <a:pt x="1506" y="968"/>
                    <a:pt x="2167" y="968"/>
                  </a:cubicBezTo>
                  <a:cubicBezTo>
                    <a:pt x="2829" y="968"/>
                    <a:pt x="3368" y="1506"/>
                    <a:pt x="3368" y="2168"/>
                  </a:cubicBezTo>
                  <a:cubicBezTo>
                    <a:pt x="3368" y="2435"/>
                    <a:pt x="3584" y="2651"/>
                    <a:pt x="3851" y="2651"/>
                  </a:cubicBezTo>
                  <a:cubicBezTo>
                    <a:pt x="4118" y="2651"/>
                    <a:pt x="4334" y="2435"/>
                    <a:pt x="4334" y="2168"/>
                  </a:cubicBezTo>
                  <a:cubicBezTo>
                    <a:pt x="4334" y="973"/>
                    <a:pt x="3362" y="1"/>
                    <a:pt x="2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4"/>
            <p:cNvSpPr/>
            <p:nvPr/>
          </p:nvSpPr>
          <p:spPr>
            <a:xfrm>
              <a:off x="2913006" y="2680173"/>
              <a:ext cx="120697" cy="120697"/>
            </a:xfrm>
            <a:custGeom>
              <a:avLst/>
              <a:gdLst/>
              <a:ahLst/>
              <a:cxnLst/>
              <a:rect l="l" t="t" r="r" b="b"/>
              <a:pathLst>
                <a:path w="4335" h="4335" extrusionOk="0">
                  <a:moveTo>
                    <a:pt x="2167" y="0"/>
                  </a:moveTo>
                  <a:cubicBezTo>
                    <a:pt x="973" y="0"/>
                    <a:pt x="1" y="972"/>
                    <a:pt x="1" y="2168"/>
                  </a:cubicBezTo>
                  <a:cubicBezTo>
                    <a:pt x="1" y="3363"/>
                    <a:pt x="973" y="4335"/>
                    <a:pt x="2167" y="4335"/>
                  </a:cubicBezTo>
                  <a:lnTo>
                    <a:pt x="2167" y="3368"/>
                  </a:lnTo>
                  <a:cubicBezTo>
                    <a:pt x="1506" y="3368"/>
                    <a:pt x="967" y="2830"/>
                    <a:pt x="967" y="2168"/>
                  </a:cubicBezTo>
                  <a:cubicBezTo>
                    <a:pt x="967" y="1505"/>
                    <a:pt x="1506" y="967"/>
                    <a:pt x="2167" y="967"/>
                  </a:cubicBezTo>
                  <a:cubicBezTo>
                    <a:pt x="2829" y="967"/>
                    <a:pt x="3368" y="1505"/>
                    <a:pt x="3368" y="2168"/>
                  </a:cubicBezTo>
                  <a:cubicBezTo>
                    <a:pt x="3368" y="2435"/>
                    <a:pt x="3584" y="2651"/>
                    <a:pt x="3851" y="2651"/>
                  </a:cubicBezTo>
                  <a:cubicBezTo>
                    <a:pt x="4118" y="2651"/>
                    <a:pt x="4334" y="2435"/>
                    <a:pt x="4334" y="2168"/>
                  </a:cubicBezTo>
                  <a:cubicBezTo>
                    <a:pt x="4334" y="972"/>
                    <a:pt x="3362" y="0"/>
                    <a:pt x="2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4"/>
            <p:cNvSpPr/>
            <p:nvPr/>
          </p:nvSpPr>
          <p:spPr>
            <a:xfrm>
              <a:off x="2913006" y="2773920"/>
              <a:ext cx="120697" cy="120725"/>
            </a:xfrm>
            <a:custGeom>
              <a:avLst/>
              <a:gdLst/>
              <a:ahLst/>
              <a:cxnLst/>
              <a:rect l="l" t="t" r="r" b="b"/>
              <a:pathLst>
                <a:path w="4335" h="4336" extrusionOk="0">
                  <a:moveTo>
                    <a:pt x="2167" y="1"/>
                  </a:moveTo>
                  <a:cubicBezTo>
                    <a:pt x="973" y="1"/>
                    <a:pt x="1" y="973"/>
                    <a:pt x="1" y="2168"/>
                  </a:cubicBezTo>
                  <a:cubicBezTo>
                    <a:pt x="1" y="3363"/>
                    <a:pt x="973" y="4335"/>
                    <a:pt x="2167" y="4335"/>
                  </a:cubicBezTo>
                  <a:lnTo>
                    <a:pt x="2167" y="3368"/>
                  </a:lnTo>
                  <a:cubicBezTo>
                    <a:pt x="1506" y="3368"/>
                    <a:pt x="967" y="2830"/>
                    <a:pt x="967" y="2168"/>
                  </a:cubicBezTo>
                  <a:cubicBezTo>
                    <a:pt x="967" y="1506"/>
                    <a:pt x="1506" y="968"/>
                    <a:pt x="2167" y="968"/>
                  </a:cubicBezTo>
                  <a:cubicBezTo>
                    <a:pt x="2829" y="968"/>
                    <a:pt x="3368" y="1506"/>
                    <a:pt x="3368" y="2168"/>
                  </a:cubicBezTo>
                  <a:cubicBezTo>
                    <a:pt x="3368" y="2435"/>
                    <a:pt x="3584" y="2651"/>
                    <a:pt x="3851" y="2651"/>
                  </a:cubicBezTo>
                  <a:cubicBezTo>
                    <a:pt x="4118" y="2651"/>
                    <a:pt x="4334" y="2435"/>
                    <a:pt x="4334" y="2168"/>
                  </a:cubicBezTo>
                  <a:cubicBezTo>
                    <a:pt x="4334" y="973"/>
                    <a:pt x="3362" y="1"/>
                    <a:pt x="2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4"/>
            <p:cNvSpPr/>
            <p:nvPr/>
          </p:nvSpPr>
          <p:spPr>
            <a:xfrm>
              <a:off x="3150562" y="2834005"/>
              <a:ext cx="120280" cy="48028"/>
            </a:xfrm>
            <a:custGeom>
              <a:avLst/>
              <a:gdLst/>
              <a:ahLst/>
              <a:cxnLst/>
              <a:rect l="l" t="t" r="r" b="b"/>
              <a:pathLst>
                <a:path w="4320" h="1725" extrusionOk="0">
                  <a:moveTo>
                    <a:pt x="388" y="0"/>
                  </a:moveTo>
                  <a:cubicBezTo>
                    <a:pt x="173" y="0"/>
                    <a:pt x="0" y="173"/>
                    <a:pt x="0" y="387"/>
                  </a:cubicBezTo>
                  <a:lnTo>
                    <a:pt x="0" y="1337"/>
                  </a:lnTo>
                  <a:cubicBezTo>
                    <a:pt x="0" y="1552"/>
                    <a:pt x="173" y="1725"/>
                    <a:pt x="388" y="1725"/>
                  </a:cubicBezTo>
                  <a:lnTo>
                    <a:pt x="3931" y="1725"/>
                  </a:lnTo>
                  <a:cubicBezTo>
                    <a:pt x="4146" y="1725"/>
                    <a:pt x="4319" y="1552"/>
                    <a:pt x="4319" y="1337"/>
                  </a:cubicBezTo>
                  <a:lnTo>
                    <a:pt x="4319" y="387"/>
                  </a:lnTo>
                  <a:cubicBezTo>
                    <a:pt x="4319" y="173"/>
                    <a:pt x="4146" y="0"/>
                    <a:pt x="3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3" name="Google Shape;2463;p44"/>
          <p:cNvGrpSpPr/>
          <p:nvPr/>
        </p:nvGrpSpPr>
        <p:grpSpPr>
          <a:xfrm>
            <a:off x="1663625" y="1559657"/>
            <a:ext cx="723300" cy="776787"/>
            <a:chOff x="2144847" y="2470849"/>
            <a:chExt cx="498381" cy="535272"/>
          </a:xfrm>
        </p:grpSpPr>
        <p:sp>
          <p:nvSpPr>
            <p:cNvPr id="2464" name="Google Shape;2464;p44"/>
            <p:cNvSpPr/>
            <p:nvPr/>
          </p:nvSpPr>
          <p:spPr>
            <a:xfrm>
              <a:off x="2267996" y="2470849"/>
              <a:ext cx="252086" cy="535272"/>
            </a:xfrm>
            <a:custGeom>
              <a:avLst/>
              <a:gdLst/>
              <a:ahLst/>
              <a:cxnLst/>
              <a:rect l="l" t="t" r="r" b="b"/>
              <a:pathLst>
                <a:path w="9054" h="19225" extrusionOk="0">
                  <a:moveTo>
                    <a:pt x="4527" y="564"/>
                  </a:moveTo>
                  <a:cubicBezTo>
                    <a:pt x="5544" y="564"/>
                    <a:pt x="6519" y="1476"/>
                    <a:pt x="7272" y="3131"/>
                  </a:cubicBezTo>
                  <a:cubicBezTo>
                    <a:pt x="8058" y="4858"/>
                    <a:pt x="8490" y="7160"/>
                    <a:pt x="8490" y="9612"/>
                  </a:cubicBezTo>
                  <a:cubicBezTo>
                    <a:pt x="8490" y="12065"/>
                    <a:pt x="8058" y="14368"/>
                    <a:pt x="7272" y="16094"/>
                  </a:cubicBezTo>
                  <a:cubicBezTo>
                    <a:pt x="6519" y="17750"/>
                    <a:pt x="5544" y="18662"/>
                    <a:pt x="4527" y="18662"/>
                  </a:cubicBezTo>
                  <a:cubicBezTo>
                    <a:pt x="3510" y="18662"/>
                    <a:pt x="2535" y="17750"/>
                    <a:pt x="1783" y="16094"/>
                  </a:cubicBezTo>
                  <a:cubicBezTo>
                    <a:pt x="997" y="14368"/>
                    <a:pt x="564" y="12065"/>
                    <a:pt x="564" y="9612"/>
                  </a:cubicBezTo>
                  <a:cubicBezTo>
                    <a:pt x="564" y="7160"/>
                    <a:pt x="997" y="4858"/>
                    <a:pt x="1783" y="3131"/>
                  </a:cubicBezTo>
                  <a:cubicBezTo>
                    <a:pt x="2535" y="1476"/>
                    <a:pt x="3510" y="564"/>
                    <a:pt x="4527" y="564"/>
                  </a:cubicBezTo>
                  <a:close/>
                  <a:moveTo>
                    <a:pt x="4527" y="0"/>
                  </a:moveTo>
                  <a:cubicBezTo>
                    <a:pt x="3277" y="0"/>
                    <a:pt x="2119" y="1030"/>
                    <a:pt x="1269" y="2898"/>
                  </a:cubicBezTo>
                  <a:cubicBezTo>
                    <a:pt x="452" y="4696"/>
                    <a:pt x="1" y="7080"/>
                    <a:pt x="1" y="9612"/>
                  </a:cubicBezTo>
                  <a:cubicBezTo>
                    <a:pt x="1" y="12144"/>
                    <a:pt x="452" y="14529"/>
                    <a:pt x="1269" y="16326"/>
                  </a:cubicBezTo>
                  <a:cubicBezTo>
                    <a:pt x="2119" y="18196"/>
                    <a:pt x="3277" y="19224"/>
                    <a:pt x="4527" y="19224"/>
                  </a:cubicBezTo>
                  <a:cubicBezTo>
                    <a:pt x="5778" y="19224"/>
                    <a:pt x="6935" y="18196"/>
                    <a:pt x="7785" y="16326"/>
                  </a:cubicBezTo>
                  <a:cubicBezTo>
                    <a:pt x="8603" y="14529"/>
                    <a:pt x="9053" y="12144"/>
                    <a:pt x="9053" y="9612"/>
                  </a:cubicBezTo>
                  <a:cubicBezTo>
                    <a:pt x="9053" y="7080"/>
                    <a:pt x="8603" y="4696"/>
                    <a:pt x="7785" y="2898"/>
                  </a:cubicBezTo>
                  <a:cubicBezTo>
                    <a:pt x="6935" y="1030"/>
                    <a:pt x="5778" y="0"/>
                    <a:pt x="45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4"/>
            <p:cNvSpPr/>
            <p:nvPr/>
          </p:nvSpPr>
          <p:spPr>
            <a:xfrm>
              <a:off x="2144847" y="2565265"/>
              <a:ext cx="498381" cy="346444"/>
            </a:xfrm>
            <a:custGeom>
              <a:avLst/>
              <a:gdLst/>
              <a:ahLst/>
              <a:cxnLst/>
              <a:rect l="l" t="t" r="r" b="b"/>
              <a:pathLst>
                <a:path w="17900" h="12443" extrusionOk="0">
                  <a:moveTo>
                    <a:pt x="3896" y="562"/>
                  </a:moveTo>
                  <a:cubicBezTo>
                    <a:pt x="4153" y="562"/>
                    <a:pt x="4425" y="577"/>
                    <a:pt x="4709" y="604"/>
                  </a:cubicBezTo>
                  <a:cubicBezTo>
                    <a:pt x="6597" y="787"/>
                    <a:pt x="8807" y="1564"/>
                    <a:pt x="10932" y="2789"/>
                  </a:cubicBezTo>
                  <a:cubicBezTo>
                    <a:pt x="13055" y="4016"/>
                    <a:pt x="14834" y="5542"/>
                    <a:pt x="15936" y="7085"/>
                  </a:cubicBezTo>
                  <a:cubicBezTo>
                    <a:pt x="16992" y="8566"/>
                    <a:pt x="17295" y="9866"/>
                    <a:pt x="16787" y="10746"/>
                  </a:cubicBezTo>
                  <a:cubicBezTo>
                    <a:pt x="16359" y="11488"/>
                    <a:pt x="15384" y="11880"/>
                    <a:pt x="14005" y="11880"/>
                  </a:cubicBezTo>
                  <a:cubicBezTo>
                    <a:pt x="13747" y="11880"/>
                    <a:pt x="13476" y="11867"/>
                    <a:pt x="13191" y="11839"/>
                  </a:cubicBezTo>
                  <a:cubicBezTo>
                    <a:pt x="11303" y="11656"/>
                    <a:pt x="9093" y="10880"/>
                    <a:pt x="6969" y="9653"/>
                  </a:cubicBezTo>
                  <a:cubicBezTo>
                    <a:pt x="4845" y="8426"/>
                    <a:pt x="3068" y="6902"/>
                    <a:pt x="1965" y="5358"/>
                  </a:cubicBezTo>
                  <a:cubicBezTo>
                    <a:pt x="908" y="3878"/>
                    <a:pt x="605" y="2577"/>
                    <a:pt x="1114" y="1698"/>
                  </a:cubicBezTo>
                  <a:cubicBezTo>
                    <a:pt x="1542" y="955"/>
                    <a:pt x="2516" y="562"/>
                    <a:pt x="3896" y="562"/>
                  </a:cubicBezTo>
                  <a:close/>
                  <a:moveTo>
                    <a:pt x="3906" y="0"/>
                  </a:moveTo>
                  <a:cubicBezTo>
                    <a:pt x="2310" y="0"/>
                    <a:pt x="1160" y="491"/>
                    <a:pt x="626" y="1416"/>
                  </a:cubicBezTo>
                  <a:cubicBezTo>
                    <a:pt x="0" y="2499"/>
                    <a:pt x="314" y="4015"/>
                    <a:pt x="1506" y="5686"/>
                  </a:cubicBezTo>
                  <a:cubicBezTo>
                    <a:pt x="2655" y="7293"/>
                    <a:pt x="4495" y="8875"/>
                    <a:pt x="6688" y="10141"/>
                  </a:cubicBezTo>
                  <a:cubicBezTo>
                    <a:pt x="8879" y="11407"/>
                    <a:pt x="11170" y="12209"/>
                    <a:pt x="13136" y="12400"/>
                  </a:cubicBezTo>
                  <a:cubicBezTo>
                    <a:pt x="13435" y="12429"/>
                    <a:pt x="13720" y="12443"/>
                    <a:pt x="13993" y="12443"/>
                  </a:cubicBezTo>
                  <a:cubicBezTo>
                    <a:pt x="15591" y="12443"/>
                    <a:pt x="16741" y="11952"/>
                    <a:pt x="17275" y="11028"/>
                  </a:cubicBezTo>
                  <a:cubicBezTo>
                    <a:pt x="17900" y="9945"/>
                    <a:pt x="17588" y="8428"/>
                    <a:pt x="16393" y="6758"/>
                  </a:cubicBezTo>
                  <a:cubicBezTo>
                    <a:pt x="15246" y="5151"/>
                    <a:pt x="13405" y="3567"/>
                    <a:pt x="11214" y="2301"/>
                  </a:cubicBezTo>
                  <a:cubicBezTo>
                    <a:pt x="9021" y="1037"/>
                    <a:pt x="6730" y="234"/>
                    <a:pt x="4764" y="44"/>
                  </a:cubicBezTo>
                  <a:cubicBezTo>
                    <a:pt x="4465" y="15"/>
                    <a:pt x="4179" y="0"/>
                    <a:pt x="3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4"/>
            <p:cNvSpPr/>
            <p:nvPr/>
          </p:nvSpPr>
          <p:spPr>
            <a:xfrm>
              <a:off x="2144847" y="2565265"/>
              <a:ext cx="498381" cy="346444"/>
            </a:xfrm>
            <a:custGeom>
              <a:avLst/>
              <a:gdLst/>
              <a:ahLst/>
              <a:cxnLst/>
              <a:rect l="l" t="t" r="r" b="b"/>
              <a:pathLst>
                <a:path w="17900" h="12443" extrusionOk="0">
                  <a:moveTo>
                    <a:pt x="14005" y="562"/>
                  </a:moveTo>
                  <a:cubicBezTo>
                    <a:pt x="15384" y="562"/>
                    <a:pt x="16359" y="955"/>
                    <a:pt x="16787" y="1696"/>
                  </a:cubicBezTo>
                  <a:cubicBezTo>
                    <a:pt x="17295" y="2577"/>
                    <a:pt x="16994" y="3878"/>
                    <a:pt x="15936" y="5358"/>
                  </a:cubicBezTo>
                  <a:cubicBezTo>
                    <a:pt x="14834" y="6902"/>
                    <a:pt x="13057" y="8426"/>
                    <a:pt x="10932" y="9653"/>
                  </a:cubicBezTo>
                  <a:cubicBezTo>
                    <a:pt x="8807" y="10880"/>
                    <a:pt x="6597" y="11656"/>
                    <a:pt x="4709" y="11839"/>
                  </a:cubicBezTo>
                  <a:cubicBezTo>
                    <a:pt x="4424" y="11867"/>
                    <a:pt x="4153" y="11880"/>
                    <a:pt x="3895" y="11880"/>
                  </a:cubicBezTo>
                  <a:cubicBezTo>
                    <a:pt x="2516" y="11880"/>
                    <a:pt x="1542" y="11488"/>
                    <a:pt x="1114" y="10746"/>
                  </a:cubicBezTo>
                  <a:cubicBezTo>
                    <a:pt x="605" y="9866"/>
                    <a:pt x="908" y="8566"/>
                    <a:pt x="1965" y="7085"/>
                  </a:cubicBezTo>
                  <a:cubicBezTo>
                    <a:pt x="3068" y="5542"/>
                    <a:pt x="4845" y="4016"/>
                    <a:pt x="6969" y="2789"/>
                  </a:cubicBezTo>
                  <a:cubicBezTo>
                    <a:pt x="9093" y="1564"/>
                    <a:pt x="11303" y="787"/>
                    <a:pt x="13191" y="604"/>
                  </a:cubicBezTo>
                  <a:cubicBezTo>
                    <a:pt x="13476" y="576"/>
                    <a:pt x="13747" y="562"/>
                    <a:pt x="14005" y="562"/>
                  </a:cubicBezTo>
                  <a:close/>
                  <a:moveTo>
                    <a:pt x="13995" y="0"/>
                  </a:moveTo>
                  <a:cubicBezTo>
                    <a:pt x="13721" y="0"/>
                    <a:pt x="13435" y="15"/>
                    <a:pt x="13136" y="44"/>
                  </a:cubicBezTo>
                  <a:cubicBezTo>
                    <a:pt x="11170" y="234"/>
                    <a:pt x="8879" y="1037"/>
                    <a:pt x="6688" y="2301"/>
                  </a:cubicBezTo>
                  <a:cubicBezTo>
                    <a:pt x="4495" y="3567"/>
                    <a:pt x="2655" y="5151"/>
                    <a:pt x="1506" y="6758"/>
                  </a:cubicBezTo>
                  <a:cubicBezTo>
                    <a:pt x="314" y="8428"/>
                    <a:pt x="0" y="9945"/>
                    <a:pt x="626" y="11028"/>
                  </a:cubicBezTo>
                  <a:cubicBezTo>
                    <a:pt x="1160" y="11952"/>
                    <a:pt x="2310" y="12443"/>
                    <a:pt x="3907" y="12443"/>
                  </a:cubicBezTo>
                  <a:cubicBezTo>
                    <a:pt x="4180" y="12443"/>
                    <a:pt x="4467" y="12429"/>
                    <a:pt x="4764" y="12400"/>
                  </a:cubicBezTo>
                  <a:cubicBezTo>
                    <a:pt x="6730" y="12209"/>
                    <a:pt x="9021" y="11407"/>
                    <a:pt x="11214" y="10141"/>
                  </a:cubicBezTo>
                  <a:cubicBezTo>
                    <a:pt x="13405" y="8875"/>
                    <a:pt x="15246" y="7293"/>
                    <a:pt x="16393" y="5686"/>
                  </a:cubicBezTo>
                  <a:cubicBezTo>
                    <a:pt x="17588" y="4015"/>
                    <a:pt x="17900" y="2499"/>
                    <a:pt x="17275" y="1416"/>
                  </a:cubicBezTo>
                  <a:cubicBezTo>
                    <a:pt x="16741" y="491"/>
                    <a:pt x="15592" y="0"/>
                    <a:pt x="139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4"/>
            <p:cNvSpPr/>
            <p:nvPr/>
          </p:nvSpPr>
          <p:spPr>
            <a:xfrm>
              <a:off x="2246251" y="2666446"/>
              <a:ext cx="295576" cy="164354"/>
            </a:xfrm>
            <a:custGeom>
              <a:avLst/>
              <a:gdLst/>
              <a:ahLst/>
              <a:cxnLst/>
              <a:rect l="l" t="t" r="r" b="b"/>
              <a:pathLst>
                <a:path w="10616" h="5903" extrusionOk="0">
                  <a:moveTo>
                    <a:pt x="285" y="1"/>
                  </a:moveTo>
                  <a:cubicBezTo>
                    <a:pt x="128" y="1"/>
                    <a:pt x="0" y="129"/>
                    <a:pt x="0" y="286"/>
                  </a:cubicBezTo>
                  <a:lnTo>
                    <a:pt x="0" y="5617"/>
                  </a:lnTo>
                  <a:cubicBezTo>
                    <a:pt x="0" y="5774"/>
                    <a:pt x="128" y="5902"/>
                    <a:pt x="285" y="5902"/>
                  </a:cubicBezTo>
                  <a:lnTo>
                    <a:pt x="10332" y="5902"/>
                  </a:lnTo>
                  <a:cubicBezTo>
                    <a:pt x="10489" y="5902"/>
                    <a:pt x="10616" y="5774"/>
                    <a:pt x="10616" y="5617"/>
                  </a:cubicBezTo>
                  <a:lnTo>
                    <a:pt x="10616" y="286"/>
                  </a:lnTo>
                  <a:cubicBezTo>
                    <a:pt x="10616" y="129"/>
                    <a:pt x="10489" y="1"/>
                    <a:pt x="10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4"/>
            <p:cNvSpPr/>
            <p:nvPr/>
          </p:nvSpPr>
          <p:spPr>
            <a:xfrm>
              <a:off x="2507612" y="2666446"/>
              <a:ext cx="34218" cy="164354"/>
            </a:xfrm>
            <a:custGeom>
              <a:avLst/>
              <a:gdLst/>
              <a:ahLst/>
              <a:cxnLst/>
              <a:rect l="l" t="t" r="r" b="b"/>
              <a:pathLst>
                <a:path w="1229" h="5903" extrusionOk="0">
                  <a:moveTo>
                    <a:pt x="1" y="1"/>
                  </a:moveTo>
                  <a:cubicBezTo>
                    <a:pt x="158" y="1"/>
                    <a:pt x="286" y="129"/>
                    <a:pt x="286" y="286"/>
                  </a:cubicBezTo>
                  <a:lnTo>
                    <a:pt x="286" y="5617"/>
                  </a:lnTo>
                  <a:cubicBezTo>
                    <a:pt x="286" y="5774"/>
                    <a:pt x="158" y="5902"/>
                    <a:pt x="1" y="5902"/>
                  </a:cubicBezTo>
                  <a:lnTo>
                    <a:pt x="945" y="5902"/>
                  </a:lnTo>
                  <a:cubicBezTo>
                    <a:pt x="1102" y="5902"/>
                    <a:pt x="1229" y="5774"/>
                    <a:pt x="1229" y="5617"/>
                  </a:cubicBezTo>
                  <a:lnTo>
                    <a:pt x="1229" y="286"/>
                  </a:lnTo>
                  <a:cubicBezTo>
                    <a:pt x="1229" y="129"/>
                    <a:pt x="1102" y="1"/>
                    <a:pt x="945" y="1"/>
                  </a:cubicBezTo>
                  <a:close/>
                </a:path>
              </a:pathLst>
            </a:custGeom>
            <a:solidFill>
              <a:srgbClr val="425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4"/>
            <p:cNvSpPr/>
            <p:nvPr/>
          </p:nvSpPr>
          <p:spPr>
            <a:xfrm>
              <a:off x="2272479" y="2646204"/>
              <a:ext cx="121560" cy="153440"/>
            </a:xfrm>
            <a:custGeom>
              <a:avLst/>
              <a:gdLst/>
              <a:ahLst/>
              <a:cxnLst/>
              <a:rect l="l" t="t" r="r" b="b"/>
              <a:pathLst>
                <a:path w="4366" h="5511" extrusionOk="0">
                  <a:moveTo>
                    <a:pt x="286" y="1"/>
                  </a:moveTo>
                  <a:cubicBezTo>
                    <a:pt x="129" y="1"/>
                    <a:pt x="1" y="127"/>
                    <a:pt x="1" y="285"/>
                  </a:cubicBezTo>
                  <a:lnTo>
                    <a:pt x="1" y="5226"/>
                  </a:lnTo>
                  <a:cubicBezTo>
                    <a:pt x="1" y="5383"/>
                    <a:pt x="129" y="5511"/>
                    <a:pt x="286" y="5511"/>
                  </a:cubicBezTo>
                  <a:lnTo>
                    <a:pt x="4366" y="5511"/>
                  </a:lnTo>
                  <a:lnTo>
                    <a:pt x="4366" y="1141"/>
                  </a:lnTo>
                  <a:cubicBezTo>
                    <a:pt x="4366" y="510"/>
                    <a:pt x="3856" y="1"/>
                    <a:pt x="3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4"/>
            <p:cNvSpPr/>
            <p:nvPr/>
          </p:nvSpPr>
          <p:spPr>
            <a:xfrm>
              <a:off x="2272479" y="2767878"/>
              <a:ext cx="121560" cy="31768"/>
            </a:xfrm>
            <a:custGeom>
              <a:avLst/>
              <a:gdLst/>
              <a:ahLst/>
              <a:cxnLst/>
              <a:rect l="l" t="t" r="r" b="b"/>
              <a:pathLst>
                <a:path w="4366" h="1141" extrusionOk="0">
                  <a:moveTo>
                    <a:pt x="286" y="1"/>
                  </a:moveTo>
                  <a:cubicBezTo>
                    <a:pt x="129" y="1"/>
                    <a:pt x="1" y="129"/>
                    <a:pt x="1" y="286"/>
                  </a:cubicBezTo>
                  <a:lnTo>
                    <a:pt x="1" y="856"/>
                  </a:lnTo>
                  <a:cubicBezTo>
                    <a:pt x="1" y="1013"/>
                    <a:pt x="129" y="1141"/>
                    <a:pt x="286" y="1141"/>
                  </a:cubicBezTo>
                  <a:lnTo>
                    <a:pt x="4366" y="1141"/>
                  </a:lnTo>
                  <a:cubicBezTo>
                    <a:pt x="4366" y="512"/>
                    <a:pt x="3856" y="1"/>
                    <a:pt x="3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4"/>
            <p:cNvSpPr/>
            <p:nvPr/>
          </p:nvSpPr>
          <p:spPr>
            <a:xfrm>
              <a:off x="2394013" y="2646204"/>
              <a:ext cx="121588" cy="153440"/>
            </a:xfrm>
            <a:custGeom>
              <a:avLst/>
              <a:gdLst/>
              <a:ahLst/>
              <a:cxnLst/>
              <a:rect l="l" t="t" r="r" b="b"/>
              <a:pathLst>
                <a:path w="4367" h="5511" extrusionOk="0">
                  <a:moveTo>
                    <a:pt x="1141" y="1"/>
                  </a:moveTo>
                  <a:cubicBezTo>
                    <a:pt x="512" y="1"/>
                    <a:pt x="1" y="510"/>
                    <a:pt x="1" y="1141"/>
                  </a:cubicBezTo>
                  <a:lnTo>
                    <a:pt x="1" y="5511"/>
                  </a:lnTo>
                  <a:lnTo>
                    <a:pt x="4081" y="5511"/>
                  </a:lnTo>
                  <a:cubicBezTo>
                    <a:pt x="4238" y="5511"/>
                    <a:pt x="4366" y="5383"/>
                    <a:pt x="4366" y="5226"/>
                  </a:cubicBezTo>
                  <a:lnTo>
                    <a:pt x="4366" y="285"/>
                  </a:lnTo>
                  <a:cubicBezTo>
                    <a:pt x="4366" y="127"/>
                    <a:pt x="4238" y="1"/>
                    <a:pt x="40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4"/>
            <p:cNvSpPr/>
            <p:nvPr/>
          </p:nvSpPr>
          <p:spPr>
            <a:xfrm>
              <a:off x="2394013" y="2767878"/>
              <a:ext cx="121588" cy="31768"/>
            </a:xfrm>
            <a:custGeom>
              <a:avLst/>
              <a:gdLst/>
              <a:ahLst/>
              <a:cxnLst/>
              <a:rect l="l" t="t" r="r" b="b"/>
              <a:pathLst>
                <a:path w="4367" h="1141" extrusionOk="0">
                  <a:moveTo>
                    <a:pt x="1141" y="1"/>
                  </a:moveTo>
                  <a:cubicBezTo>
                    <a:pt x="512" y="1"/>
                    <a:pt x="1" y="512"/>
                    <a:pt x="1" y="1141"/>
                  </a:cubicBezTo>
                  <a:lnTo>
                    <a:pt x="4081" y="1141"/>
                  </a:lnTo>
                  <a:cubicBezTo>
                    <a:pt x="4238" y="1141"/>
                    <a:pt x="4366" y="1013"/>
                    <a:pt x="4366" y="856"/>
                  </a:cubicBezTo>
                  <a:lnTo>
                    <a:pt x="4366" y="286"/>
                  </a:lnTo>
                  <a:cubicBezTo>
                    <a:pt x="4366" y="129"/>
                    <a:pt x="4238" y="1"/>
                    <a:pt x="4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4"/>
            <p:cNvSpPr/>
            <p:nvPr/>
          </p:nvSpPr>
          <p:spPr>
            <a:xfrm>
              <a:off x="2296730" y="2668562"/>
              <a:ext cx="65430" cy="15703"/>
            </a:xfrm>
            <a:custGeom>
              <a:avLst/>
              <a:gdLst/>
              <a:ahLst/>
              <a:cxnLst/>
              <a:rect l="l" t="t" r="r" b="b"/>
              <a:pathLst>
                <a:path w="2350" h="564" extrusionOk="0">
                  <a:moveTo>
                    <a:pt x="282" y="0"/>
                  </a:moveTo>
                  <a:cubicBezTo>
                    <a:pt x="126" y="0"/>
                    <a:pt x="1" y="126"/>
                    <a:pt x="1" y="282"/>
                  </a:cubicBezTo>
                  <a:cubicBezTo>
                    <a:pt x="1" y="437"/>
                    <a:pt x="126" y="564"/>
                    <a:pt x="282" y="564"/>
                  </a:cubicBezTo>
                  <a:lnTo>
                    <a:pt x="2068" y="564"/>
                  </a:lnTo>
                  <a:cubicBezTo>
                    <a:pt x="2224" y="564"/>
                    <a:pt x="2350" y="437"/>
                    <a:pt x="2350" y="282"/>
                  </a:cubicBezTo>
                  <a:cubicBezTo>
                    <a:pt x="2350" y="126"/>
                    <a:pt x="2224" y="0"/>
                    <a:pt x="20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4"/>
            <p:cNvSpPr/>
            <p:nvPr/>
          </p:nvSpPr>
          <p:spPr>
            <a:xfrm>
              <a:off x="2296730" y="2696071"/>
              <a:ext cx="65430" cy="15703"/>
            </a:xfrm>
            <a:custGeom>
              <a:avLst/>
              <a:gdLst/>
              <a:ahLst/>
              <a:cxnLst/>
              <a:rect l="l" t="t" r="r" b="b"/>
              <a:pathLst>
                <a:path w="2350" h="564" extrusionOk="0">
                  <a:moveTo>
                    <a:pt x="282" y="0"/>
                  </a:moveTo>
                  <a:cubicBezTo>
                    <a:pt x="126" y="0"/>
                    <a:pt x="1" y="126"/>
                    <a:pt x="1" y="282"/>
                  </a:cubicBezTo>
                  <a:cubicBezTo>
                    <a:pt x="1" y="437"/>
                    <a:pt x="126" y="564"/>
                    <a:pt x="282" y="564"/>
                  </a:cubicBezTo>
                  <a:lnTo>
                    <a:pt x="2068" y="564"/>
                  </a:lnTo>
                  <a:cubicBezTo>
                    <a:pt x="2224" y="564"/>
                    <a:pt x="2350" y="437"/>
                    <a:pt x="2350" y="282"/>
                  </a:cubicBezTo>
                  <a:cubicBezTo>
                    <a:pt x="2350" y="126"/>
                    <a:pt x="2224" y="0"/>
                    <a:pt x="20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4"/>
            <p:cNvSpPr/>
            <p:nvPr/>
          </p:nvSpPr>
          <p:spPr>
            <a:xfrm>
              <a:off x="2296730" y="2723552"/>
              <a:ext cx="65430" cy="15731"/>
            </a:xfrm>
            <a:custGeom>
              <a:avLst/>
              <a:gdLst/>
              <a:ahLst/>
              <a:cxnLst/>
              <a:rect l="l" t="t" r="r" b="b"/>
              <a:pathLst>
                <a:path w="2350" h="565" extrusionOk="0">
                  <a:moveTo>
                    <a:pt x="282" y="1"/>
                  </a:moveTo>
                  <a:cubicBezTo>
                    <a:pt x="126" y="1"/>
                    <a:pt x="1" y="127"/>
                    <a:pt x="1" y="283"/>
                  </a:cubicBezTo>
                  <a:cubicBezTo>
                    <a:pt x="1" y="439"/>
                    <a:pt x="126" y="564"/>
                    <a:pt x="282" y="564"/>
                  </a:cubicBezTo>
                  <a:lnTo>
                    <a:pt x="2068" y="564"/>
                  </a:lnTo>
                  <a:cubicBezTo>
                    <a:pt x="2224" y="564"/>
                    <a:pt x="2350" y="439"/>
                    <a:pt x="2350" y="283"/>
                  </a:cubicBezTo>
                  <a:cubicBezTo>
                    <a:pt x="2350" y="127"/>
                    <a:pt x="2224" y="1"/>
                    <a:pt x="20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4"/>
            <p:cNvSpPr/>
            <p:nvPr/>
          </p:nvSpPr>
          <p:spPr>
            <a:xfrm>
              <a:off x="2425921" y="2668562"/>
              <a:ext cx="65430" cy="15703"/>
            </a:xfrm>
            <a:custGeom>
              <a:avLst/>
              <a:gdLst/>
              <a:ahLst/>
              <a:cxnLst/>
              <a:rect l="l" t="t" r="r" b="b"/>
              <a:pathLst>
                <a:path w="2350" h="564" extrusionOk="0">
                  <a:moveTo>
                    <a:pt x="282" y="0"/>
                  </a:moveTo>
                  <a:cubicBezTo>
                    <a:pt x="127" y="0"/>
                    <a:pt x="0" y="126"/>
                    <a:pt x="0" y="282"/>
                  </a:cubicBezTo>
                  <a:cubicBezTo>
                    <a:pt x="0" y="437"/>
                    <a:pt x="127" y="564"/>
                    <a:pt x="282" y="564"/>
                  </a:cubicBezTo>
                  <a:lnTo>
                    <a:pt x="2068" y="564"/>
                  </a:lnTo>
                  <a:cubicBezTo>
                    <a:pt x="2224" y="564"/>
                    <a:pt x="2349" y="437"/>
                    <a:pt x="2349" y="282"/>
                  </a:cubicBezTo>
                  <a:cubicBezTo>
                    <a:pt x="2349" y="126"/>
                    <a:pt x="2224" y="0"/>
                    <a:pt x="20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4"/>
            <p:cNvSpPr/>
            <p:nvPr/>
          </p:nvSpPr>
          <p:spPr>
            <a:xfrm>
              <a:off x="2425921" y="2696071"/>
              <a:ext cx="65430" cy="15703"/>
            </a:xfrm>
            <a:custGeom>
              <a:avLst/>
              <a:gdLst/>
              <a:ahLst/>
              <a:cxnLst/>
              <a:rect l="l" t="t" r="r" b="b"/>
              <a:pathLst>
                <a:path w="2350" h="564" extrusionOk="0">
                  <a:moveTo>
                    <a:pt x="282" y="0"/>
                  </a:moveTo>
                  <a:cubicBezTo>
                    <a:pt x="127" y="0"/>
                    <a:pt x="0" y="126"/>
                    <a:pt x="0" y="282"/>
                  </a:cubicBezTo>
                  <a:cubicBezTo>
                    <a:pt x="0" y="437"/>
                    <a:pt x="127" y="564"/>
                    <a:pt x="282" y="564"/>
                  </a:cubicBezTo>
                  <a:lnTo>
                    <a:pt x="2068" y="564"/>
                  </a:lnTo>
                  <a:cubicBezTo>
                    <a:pt x="2224" y="564"/>
                    <a:pt x="2349" y="437"/>
                    <a:pt x="2349" y="282"/>
                  </a:cubicBezTo>
                  <a:cubicBezTo>
                    <a:pt x="2349" y="126"/>
                    <a:pt x="2224" y="0"/>
                    <a:pt x="20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4"/>
            <p:cNvSpPr/>
            <p:nvPr/>
          </p:nvSpPr>
          <p:spPr>
            <a:xfrm>
              <a:off x="2425921" y="2723552"/>
              <a:ext cx="65430" cy="15731"/>
            </a:xfrm>
            <a:custGeom>
              <a:avLst/>
              <a:gdLst/>
              <a:ahLst/>
              <a:cxnLst/>
              <a:rect l="l" t="t" r="r" b="b"/>
              <a:pathLst>
                <a:path w="2350" h="565" extrusionOk="0">
                  <a:moveTo>
                    <a:pt x="282" y="1"/>
                  </a:moveTo>
                  <a:cubicBezTo>
                    <a:pt x="127" y="1"/>
                    <a:pt x="0" y="127"/>
                    <a:pt x="0" y="283"/>
                  </a:cubicBezTo>
                  <a:cubicBezTo>
                    <a:pt x="0" y="439"/>
                    <a:pt x="127" y="564"/>
                    <a:pt x="282" y="564"/>
                  </a:cubicBezTo>
                  <a:lnTo>
                    <a:pt x="2068" y="564"/>
                  </a:lnTo>
                  <a:cubicBezTo>
                    <a:pt x="2224" y="564"/>
                    <a:pt x="2349" y="439"/>
                    <a:pt x="2349" y="283"/>
                  </a:cubicBezTo>
                  <a:cubicBezTo>
                    <a:pt x="2349" y="127"/>
                    <a:pt x="2224" y="1"/>
                    <a:pt x="20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4"/>
            <p:cNvSpPr/>
            <p:nvPr/>
          </p:nvSpPr>
          <p:spPr>
            <a:xfrm>
              <a:off x="2572654" y="2560893"/>
              <a:ext cx="56576" cy="56576"/>
            </a:xfrm>
            <a:custGeom>
              <a:avLst/>
              <a:gdLst/>
              <a:ahLst/>
              <a:cxnLst/>
              <a:rect l="l" t="t" r="r" b="b"/>
              <a:pathLst>
                <a:path w="2032" h="2032" extrusionOk="0">
                  <a:moveTo>
                    <a:pt x="1015" y="1"/>
                  </a:moveTo>
                  <a:cubicBezTo>
                    <a:pt x="455" y="1"/>
                    <a:pt x="0" y="456"/>
                    <a:pt x="0" y="1016"/>
                  </a:cubicBezTo>
                  <a:cubicBezTo>
                    <a:pt x="0" y="1577"/>
                    <a:pt x="455" y="2032"/>
                    <a:pt x="1015" y="2032"/>
                  </a:cubicBezTo>
                  <a:cubicBezTo>
                    <a:pt x="1576" y="2032"/>
                    <a:pt x="2031" y="1577"/>
                    <a:pt x="2031" y="1016"/>
                  </a:cubicBezTo>
                  <a:cubicBezTo>
                    <a:pt x="2031" y="456"/>
                    <a:pt x="1576" y="1"/>
                    <a:pt x="10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4"/>
            <p:cNvSpPr/>
            <p:nvPr/>
          </p:nvSpPr>
          <p:spPr>
            <a:xfrm>
              <a:off x="2272896" y="2871036"/>
              <a:ext cx="56576" cy="56576"/>
            </a:xfrm>
            <a:custGeom>
              <a:avLst/>
              <a:gdLst/>
              <a:ahLst/>
              <a:cxnLst/>
              <a:rect l="l" t="t" r="r" b="b"/>
              <a:pathLst>
                <a:path w="2032" h="2032" extrusionOk="0">
                  <a:moveTo>
                    <a:pt x="1016" y="1"/>
                  </a:moveTo>
                  <a:cubicBezTo>
                    <a:pt x="455" y="1"/>
                    <a:pt x="0" y="456"/>
                    <a:pt x="0" y="1017"/>
                  </a:cubicBezTo>
                  <a:cubicBezTo>
                    <a:pt x="0" y="1577"/>
                    <a:pt x="455" y="2032"/>
                    <a:pt x="1016" y="2032"/>
                  </a:cubicBezTo>
                  <a:cubicBezTo>
                    <a:pt x="1576" y="2032"/>
                    <a:pt x="2031" y="1577"/>
                    <a:pt x="2031" y="1017"/>
                  </a:cubicBezTo>
                  <a:cubicBezTo>
                    <a:pt x="2031" y="456"/>
                    <a:pt x="1576" y="1"/>
                    <a:pt x="10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4"/>
            <p:cNvSpPr/>
            <p:nvPr/>
          </p:nvSpPr>
          <p:spPr>
            <a:xfrm>
              <a:off x="2146016" y="2659374"/>
              <a:ext cx="56576" cy="56576"/>
            </a:xfrm>
            <a:custGeom>
              <a:avLst/>
              <a:gdLst/>
              <a:ahLst/>
              <a:cxnLst/>
              <a:rect l="l" t="t" r="r" b="b"/>
              <a:pathLst>
                <a:path w="2032" h="2032" extrusionOk="0">
                  <a:moveTo>
                    <a:pt x="1017" y="1"/>
                  </a:moveTo>
                  <a:cubicBezTo>
                    <a:pt x="456" y="1"/>
                    <a:pt x="1" y="456"/>
                    <a:pt x="1" y="1017"/>
                  </a:cubicBezTo>
                  <a:cubicBezTo>
                    <a:pt x="1" y="1577"/>
                    <a:pt x="456" y="2032"/>
                    <a:pt x="1017" y="2032"/>
                  </a:cubicBezTo>
                  <a:cubicBezTo>
                    <a:pt x="1577" y="2032"/>
                    <a:pt x="2032" y="1577"/>
                    <a:pt x="2032" y="1017"/>
                  </a:cubicBezTo>
                  <a:cubicBezTo>
                    <a:pt x="2032" y="456"/>
                    <a:pt x="1577" y="1"/>
                    <a:pt x="1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2" name="Google Shape;2482;p44"/>
          <p:cNvSpPr/>
          <p:nvPr/>
        </p:nvSpPr>
        <p:spPr>
          <a:xfrm>
            <a:off x="8027866" y="1215773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44"/>
          <p:cNvSpPr/>
          <p:nvPr/>
        </p:nvSpPr>
        <p:spPr>
          <a:xfrm>
            <a:off x="7771066" y="85998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4" name="Google Shape;2484;p44"/>
          <p:cNvSpPr/>
          <p:nvPr/>
        </p:nvSpPr>
        <p:spPr>
          <a:xfrm>
            <a:off x="609516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rgbClr val="FC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5" name="Google Shape;2485;p44"/>
          <p:cNvGrpSpPr/>
          <p:nvPr/>
        </p:nvGrpSpPr>
        <p:grpSpPr>
          <a:xfrm>
            <a:off x="7989643" y="367866"/>
            <a:ext cx="882260" cy="906121"/>
            <a:chOff x="1742490" y="367839"/>
            <a:chExt cx="629242" cy="646260"/>
          </a:xfrm>
        </p:grpSpPr>
        <p:sp>
          <p:nvSpPr>
            <p:cNvPr id="2486" name="Google Shape;2486;p44"/>
            <p:cNvSpPr/>
            <p:nvPr/>
          </p:nvSpPr>
          <p:spPr>
            <a:xfrm>
              <a:off x="1754810" y="367839"/>
              <a:ext cx="604819" cy="646260"/>
            </a:xfrm>
            <a:custGeom>
              <a:avLst/>
              <a:gdLst/>
              <a:ahLst/>
              <a:cxnLst/>
              <a:rect l="l" t="t" r="r" b="b"/>
              <a:pathLst>
                <a:path w="11340" h="12117" extrusionOk="0">
                  <a:moveTo>
                    <a:pt x="5053" y="0"/>
                  </a:moveTo>
                  <a:cubicBezTo>
                    <a:pt x="4764" y="0"/>
                    <a:pt x="4519" y="174"/>
                    <a:pt x="4294" y="337"/>
                  </a:cubicBezTo>
                  <a:cubicBezTo>
                    <a:pt x="4186" y="415"/>
                    <a:pt x="4080" y="493"/>
                    <a:pt x="3972" y="571"/>
                  </a:cubicBezTo>
                  <a:cubicBezTo>
                    <a:pt x="3638" y="814"/>
                    <a:pt x="3305" y="1058"/>
                    <a:pt x="2970" y="1301"/>
                  </a:cubicBezTo>
                  <a:cubicBezTo>
                    <a:pt x="2483" y="1656"/>
                    <a:pt x="1996" y="2014"/>
                    <a:pt x="1510" y="2372"/>
                  </a:cubicBezTo>
                  <a:cubicBezTo>
                    <a:pt x="1441" y="2423"/>
                    <a:pt x="1370" y="2474"/>
                    <a:pt x="1301" y="2526"/>
                  </a:cubicBezTo>
                  <a:cubicBezTo>
                    <a:pt x="1085" y="2685"/>
                    <a:pt x="869" y="2843"/>
                    <a:pt x="652" y="3002"/>
                  </a:cubicBezTo>
                  <a:cubicBezTo>
                    <a:pt x="415" y="3180"/>
                    <a:pt x="169" y="3369"/>
                    <a:pt x="85" y="3665"/>
                  </a:cubicBezTo>
                  <a:cubicBezTo>
                    <a:pt x="0" y="3974"/>
                    <a:pt x="140" y="4312"/>
                    <a:pt x="273" y="4585"/>
                  </a:cubicBezTo>
                  <a:cubicBezTo>
                    <a:pt x="420" y="4891"/>
                    <a:pt x="610" y="5175"/>
                    <a:pt x="810" y="5450"/>
                  </a:cubicBezTo>
                  <a:cubicBezTo>
                    <a:pt x="1010" y="5721"/>
                    <a:pt x="1219" y="5985"/>
                    <a:pt x="1409" y="6265"/>
                  </a:cubicBezTo>
                  <a:cubicBezTo>
                    <a:pt x="1562" y="6492"/>
                    <a:pt x="1702" y="6750"/>
                    <a:pt x="1939" y="6901"/>
                  </a:cubicBezTo>
                  <a:cubicBezTo>
                    <a:pt x="2070" y="6984"/>
                    <a:pt x="2202" y="7016"/>
                    <a:pt x="2337" y="7016"/>
                  </a:cubicBezTo>
                  <a:cubicBezTo>
                    <a:pt x="2481" y="7016"/>
                    <a:pt x="2627" y="6980"/>
                    <a:pt x="2777" y="6931"/>
                  </a:cubicBezTo>
                  <a:cubicBezTo>
                    <a:pt x="2874" y="6901"/>
                    <a:pt x="2963" y="6880"/>
                    <a:pt x="3047" y="6880"/>
                  </a:cubicBezTo>
                  <a:cubicBezTo>
                    <a:pt x="3155" y="6880"/>
                    <a:pt x="3256" y="6914"/>
                    <a:pt x="3357" y="7002"/>
                  </a:cubicBezTo>
                  <a:cubicBezTo>
                    <a:pt x="3513" y="7140"/>
                    <a:pt x="3603" y="7367"/>
                    <a:pt x="3598" y="7578"/>
                  </a:cubicBezTo>
                  <a:cubicBezTo>
                    <a:pt x="3594" y="7810"/>
                    <a:pt x="3507" y="8037"/>
                    <a:pt x="3452" y="8260"/>
                  </a:cubicBezTo>
                  <a:cubicBezTo>
                    <a:pt x="3387" y="8521"/>
                    <a:pt x="3371" y="8787"/>
                    <a:pt x="3465" y="9043"/>
                  </a:cubicBezTo>
                  <a:cubicBezTo>
                    <a:pt x="3578" y="9361"/>
                    <a:pt x="3800" y="9650"/>
                    <a:pt x="3988" y="9924"/>
                  </a:cubicBezTo>
                  <a:cubicBezTo>
                    <a:pt x="4379" y="10500"/>
                    <a:pt x="4799" y="11073"/>
                    <a:pt x="5276" y="11581"/>
                  </a:cubicBezTo>
                  <a:cubicBezTo>
                    <a:pt x="5492" y="11811"/>
                    <a:pt x="5731" y="12012"/>
                    <a:pt x="6045" y="12088"/>
                  </a:cubicBezTo>
                  <a:cubicBezTo>
                    <a:pt x="6125" y="12107"/>
                    <a:pt x="6207" y="12116"/>
                    <a:pt x="6289" y="12116"/>
                  </a:cubicBezTo>
                  <a:cubicBezTo>
                    <a:pt x="6484" y="12116"/>
                    <a:pt x="6680" y="12067"/>
                    <a:pt x="6858" y="11996"/>
                  </a:cubicBezTo>
                  <a:cubicBezTo>
                    <a:pt x="7145" y="11881"/>
                    <a:pt x="7408" y="11710"/>
                    <a:pt x="7668" y="11547"/>
                  </a:cubicBezTo>
                  <a:cubicBezTo>
                    <a:pt x="7973" y="11354"/>
                    <a:pt x="8271" y="11154"/>
                    <a:pt x="8563" y="10943"/>
                  </a:cubicBezTo>
                  <a:cubicBezTo>
                    <a:pt x="8717" y="10833"/>
                    <a:pt x="8868" y="10718"/>
                    <a:pt x="9018" y="10603"/>
                  </a:cubicBezTo>
                  <a:cubicBezTo>
                    <a:pt x="9470" y="10287"/>
                    <a:pt x="9910" y="9951"/>
                    <a:pt x="10332" y="9593"/>
                  </a:cubicBezTo>
                  <a:cubicBezTo>
                    <a:pt x="10755" y="9235"/>
                    <a:pt x="11289" y="8810"/>
                    <a:pt x="11322" y="8207"/>
                  </a:cubicBezTo>
                  <a:cubicBezTo>
                    <a:pt x="11340" y="7886"/>
                    <a:pt x="11219" y="7596"/>
                    <a:pt x="11062" y="7321"/>
                  </a:cubicBezTo>
                  <a:cubicBezTo>
                    <a:pt x="10895" y="7027"/>
                    <a:pt x="10704" y="6743"/>
                    <a:pt x="10511" y="6465"/>
                  </a:cubicBezTo>
                  <a:cubicBezTo>
                    <a:pt x="10305" y="6167"/>
                    <a:pt x="10091" y="5877"/>
                    <a:pt x="9867" y="5593"/>
                  </a:cubicBezTo>
                  <a:cubicBezTo>
                    <a:pt x="9660" y="5333"/>
                    <a:pt x="9453" y="5033"/>
                    <a:pt x="9183" y="4833"/>
                  </a:cubicBezTo>
                  <a:cubicBezTo>
                    <a:pt x="8965" y="4670"/>
                    <a:pt x="8707" y="4611"/>
                    <a:pt x="8439" y="4596"/>
                  </a:cubicBezTo>
                  <a:cubicBezTo>
                    <a:pt x="8210" y="4581"/>
                    <a:pt x="7968" y="4596"/>
                    <a:pt x="7748" y="4526"/>
                  </a:cubicBezTo>
                  <a:cubicBezTo>
                    <a:pt x="7544" y="4461"/>
                    <a:pt x="7360" y="4305"/>
                    <a:pt x="7278" y="4114"/>
                  </a:cubicBezTo>
                  <a:cubicBezTo>
                    <a:pt x="7186" y="3896"/>
                    <a:pt x="7268" y="3727"/>
                    <a:pt x="7399" y="3539"/>
                  </a:cubicBezTo>
                  <a:cubicBezTo>
                    <a:pt x="7576" y="3291"/>
                    <a:pt x="7698" y="3040"/>
                    <a:pt x="7610" y="2730"/>
                  </a:cubicBezTo>
                  <a:cubicBezTo>
                    <a:pt x="7532" y="2453"/>
                    <a:pt x="7317" y="2237"/>
                    <a:pt x="7145" y="2017"/>
                  </a:cubicBezTo>
                  <a:cubicBezTo>
                    <a:pt x="6731" y="1489"/>
                    <a:pt x="6390" y="904"/>
                    <a:pt x="5894" y="444"/>
                  </a:cubicBezTo>
                  <a:cubicBezTo>
                    <a:pt x="5667" y="233"/>
                    <a:pt x="5387" y="4"/>
                    <a:pt x="5061" y="0"/>
                  </a:cubicBezTo>
                  <a:cubicBezTo>
                    <a:pt x="5058" y="0"/>
                    <a:pt x="5056" y="0"/>
                    <a:pt x="5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4"/>
            <p:cNvSpPr/>
            <p:nvPr/>
          </p:nvSpPr>
          <p:spPr>
            <a:xfrm>
              <a:off x="1824198" y="398293"/>
              <a:ext cx="361718" cy="477988"/>
            </a:xfrm>
            <a:custGeom>
              <a:avLst/>
              <a:gdLst/>
              <a:ahLst/>
              <a:cxnLst/>
              <a:rect l="l" t="t" r="r" b="b"/>
              <a:pathLst>
                <a:path w="6782" h="8962" extrusionOk="0">
                  <a:moveTo>
                    <a:pt x="2671" y="0"/>
                  </a:moveTo>
                  <a:cubicBezTo>
                    <a:pt x="2337" y="243"/>
                    <a:pt x="2004" y="487"/>
                    <a:pt x="1669" y="730"/>
                  </a:cubicBezTo>
                  <a:cubicBezTo>
                    <a:pt x="1382" y="939"/>
                    <a:pt x="1093" y="1150"/>
                    <a:pt x="808" y="1361"/>
                  </a:cubicBezTo>
                  <a:cubicBezTo>
                    <a:pt x="608" y="1506"/>
                    <a:pt x="408" y="1653"/>
                    <a:pt x="209" y="1801"/>
                  </a:cubicBezTo>
                  <a:cubicBezTo>
                    <a:pt x="140" y="1852"/>
                    <a:pt x="69" y="1903"/>
                    <a:pt x="0" y="1955"/>
                  </a:cubicBezTo>
                  <a:cubicBezTo>
                    <a:pt x="718" y="2975"/>
                    <a:pt x="1416" y="4012"/>
                    <a:pt x="2123" y="5040"/>
                  </a:cubicBezTo>
                  <a:cubicBezTo>
                    <a:pt x="2951" y="6241"/>
                    <a:pt x="3787" y="7443"/>
                    <a:pt x="4705" y="8577"/>
                  </a:cubicBezTo>
                  <a:cubicBezTo>
                    <a:pt x="4857" y="8764"/>
                    <a:pt x="5055" y="8962"/>
                    <a:pt x="5307" y="8962"/>
                  </a:cubicBezTo>
                  <a:cubicBezTo>
                    <a:pt x="5335" y="8962"/>
                    <a:pt x="5362" y="8959"/>
                    <a:pt x="5391" y="8954"/>
                  </a:cubicBezTo>
                  <a:cubicBezTo>
                    <a:pt x="5657" y="8910"/>
                    <a:pt x="5841" y="8696"/>
                    <a:pt x="5947" y="8460"/>
                  </a:cubicBezTo>
                  <a:cubicBezTo>
                    <a:pt x="5956" y="8439"/>
                    <a:pt x="5965" y="8418"/>
                    <a:pt x="5974" y="8396"/>
                  </a:cubicBezTo>
                  <a:cubicBezTo>
                    <a:pt x="6029" y="8253"/>
                    <a:pt x="6066" y="8104"/>
                    <a:pt x="6119" y="7962"/>
                  </a:cubicBezTo>
                  <a:cubicBezTo>
                    <a:pt x="6170" y="7826"/>
                    <a:pt x="6232" y="7695"/>
                    <a:pt x="6296" y="7565"/>
                  </a:cubicBezTo>
                  <a:cubicBezTo>
                    <a:pt x="6424" y="7306"/>
                    <a:pt x="6557" y="7051"/>
                    <a:pt x="6631" y="6773"/>
                  </a:cubicBezTo>
                  <a:cubicBezTo>
                    <a:pt x="6782" y="6210"/>
                    <a:pt x="6598" y="5651"/>
                    <a:pt x="6321" y="5160"/>
                  </a:cubicBezTo>
                  <a:cubicBezTo>
                    <a:pt x="6181" y="4911"/>
                    <a:pt x="6016" y="4677"/>
                    <a:pt x="5850" y="4445"/>
                  </a:cubicBezTo>
                  <a:cubicBezTo>
                    <a:pt x="5635" y="4143"/>
                    <a:pt x="5419" y="3842"/>
                    <a:pt x="5205" y="3543"/>
                  </a:cubicBezTo>
                  <a:cubicBezTo>
                    <a:pt x="4361" y="2361"/>
                    <a:pt x="3516" y="1180"/>
                    <a:pt x="26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4"/>
            <p:cNvSpPr/>
            <p:nvPr/>
          </p:nvSpPr>
          <p:spPr>
            <a:xfrm>
              <a:off x="1824198" y="470882"/>
              <a:ext cx="317237" cy="405399"/>
            </a:xfrm>
            <a:custGeom>
              <a:avLst/>
              <a:gdLst/>
              <a:ahLst/>
              <a:cxnLst/>
              <a:rect l="l" t="t" r="r" b="b"/>
              <a:pathLst>
                <a:path w="5948" h="7601" extrusionOk="0">
                  <a:moveTo>
                    <a:pt x="808" y="0"/>
                  </a:moveTo>
                  <a:cubicBezTo>
                    <a:pt x="608" y="145"/>
                    <a:pt x="408" y="292"/>
                    <a:pt x="209" y="440"/>
                  </a:cubicBezTo>
                  <a:cubicBezTo>
                    <a:pt x="140" y="491"/>
                    <a:pt x="69" y="542"/>
                    <a:pt x="0" y="594"/>
                  </a:cubicBezTo>
                  <a:cubicBezTo>
                    <a:pt x="719" y="1614"/>
                    <a:pt x="1416" y="2651"/>
                    <a:pt x="2123" y="3679"/>
                  </a:cubicBezTo>
                  <a:cubicBezTo>
                    <a:pt x="2951" y="4880"/>
                    <a:pt x="3787" y="6082"/>
                    <a:pt x="4705" y="7216"/>
                  </a:cubicBezTo>
                  <a:cubicBezTo>
                    <a:pt x="4857" y="7403"/>
                    <a:pt x="5055" y="7601"/>
                    <a:pt x="5307" y="7601"/>
                  </a:cubicBezTo>
                  <a:cubicBezTo>
                    <a:pt x="5335" y="7601"/>
                    <a:pt x="5362" y="7598"/>
                    <a:pt x="5391" y="7593"/>
                  </a:cubicBezTo>
                  <a:cubicBezTo>
                    <a:pt x="5657" y="7549"/>
                    <a:pt x="5841" y="7335"/>
                    <a:pt x="5947" y="7099"/>
                  </a:cubicBezTo>
                  <a:cubicBezTo>
                    <a:pt x="5740" y="6831"/>
                    <a:pt x="5534" y="6564"/>
                    <a:pt x="5329" y="6295"/>
                  </a:cubicBezTo>
                  <a:cubicBezTo>
                    <a:pt x="4799" y="5598"/>
                    <a:pt x="4276" y="4896"/>
                    <a:pt x="3759" y="4191"/>
                  </a:cubicBezTo>
                  <a:cubicBezTo>
                    <a:pt x="2749" y="2812"/>
                    <a:pt x="1765" y="1416"/>
                    <a:pt x="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4"/>
            <p:cNvSpPr/>
            <p:nvPr/>
          </p:nvSpPr>
          <p:spPr>
            <a:xfrm>
              <a:off x="2019723" y="584165"/>
              <a:ext cx="47521" cy="41975"/>
            </a:xfrm>
            <a:custGeom>
              <a:avLst/>
              <a:gdLst/>
              <a:ahLst/>
              <a:cxnLst/>
              <a:rect l="l" t="t" r="r" b="b"/>
              <a:pathLst>
                <a:path w="891" h="787" extrusionOk="0">
                  <a:moveTo>
                    <a:pt x="445" y="1"/>
                  </a:moveTo>
                  <a:cubicBezTo>
                    <a:pt x="365" y="1"/>
                    <a:pt x="283" y="25"/>
                    <a:pt x="213" y="77"/>
                  </a:cubicBezTo>
                  <a:cubicBezTo>
                    <a:pt x="39" y="205"/>
                    <a:pt x="0" y="451"/>
                    <a:pt x="128" y="625"/>
                  </a:cubicBezTo>
                  <a:cubicBezTo>
                    <a:pt x="206" y="730"/>
                    <a:pt x="325" y="786"/>
                    <a:pt x="446" y="786"/>
                  </a:cubicBezTo>
                  <a:cubicBezTo>
                    <a:pt x="526" y="786"/>
                    <a:pt x="607" y="761"/>
                    <a:pt x="677" y="710"/>
                  </a:cubicBezTo>
                  <a:cubicBezTo>
                    <a:pt x="853" y="582"/>
                    <a:pt x="890" y="336"/>
                    <a:pt x="762" y="162"/>
                  </a:cubicBezTo>
                  <a:cubicBezTo>
                    <a:pt x="686" y="57"/>
                    <a:pt x="566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4"/>
            <p:cNvSpPr/>
            <p:nvPr/>
          </p:nvSpPr>
          <p:spPr>
            <a:xfrm>
              <a:off x="2272422" y="664273"/>
              <a:ext cx="99310" cy="231634"/>
            </a:xfrm>
            <a:custGeom>
              <a:avLst/>
              <a:gdLst/>
              <a:ahLst/>
              <a:cxnLst/>
              <a:rect l="l" t="t" r="r" b="b"/>
              <a:pathLst>
                <a:path w="1862" h="4343" extrusionOk="0">
                  <a:moveTo>
                    <a:pt x="289" y="1"/>
                  </a:moveTo>
                  <a:cubicBezTo>
                    <a:pt x="143" y="1"/>
                    <a:pt x="0" y="168"/>
                    <a:pt x="116" y="319"/>
                  </a:cubicBezTo>
                  <a:cubicBezTo>
                    <a:pt x="355" y="634"/>
                    <a:pt x="582" y="958"/>
                    <a:pt x="793" y="1293"/>
                  </a:cubicBezTo>
                  <a:cubicBezTo>
                    <a:pt x="992" y="1607"/>
                    <a:pt x="1201" y="1935"/>
                    <a:pt x="1343" y="2279"/>
                  </a:cubicBezTo>
                  <a:cubicBezTo>
                    <a:pt x="1399" y="2419"/>
                    <a:pt x="1435" y="2560"/>
                    <a:pt x="1399" y="2711"/>
                  </a:cubicBezTo>
                  <a:cubicBezTo>
                    <a:pt x="1358" y="2872"/>
                    <a:pt x="1268" y="3034"/>
                    <a:pt x="1185" y="3177"/>
                  </a:cubicBezTo>
                  <a:cubicBezTo>
                    <a:pt x="1008" y="3480"/>
                    <a:pt x="774" y="3753"/>
                    <a:pt x="506" y="3976"/>
                  </a:cubicBezTo>
                  <a:cubicBezTo>
                    <a:pt x="421" y="4047"/>
                    <a:pt x="394" y="4168"/>
                    <a:pt x="462" y="4260"/>
                  </a:cubicBezTo>
                  <a:cubicBezTo>
                    <a:pt x="500" y="4311"/>
                    <a:pt x="567" y="4343"/>
                    <a:pt x="632" y="4343"/>
                  </a:cubicBezTo>
                  <a:cubicBezTo>
                    <a:pt x="673" y="4343"/>
                    <a:pt x="713" y="4331"/>
                    <a:pt x="745" y="4304"/>
                  </a:cubicBezTo>
                  <a:cubicBezTo>
                    <a:pt x="986" y="4100"/>
                    <a:pt x="1206" y="3870"/>
                    <a:pt x="1385" y="3610"/>
                  </a:cubicBezTo>
                  <a:cubicBezTo>
                    <a:pt x="1562" y="3356"/>
                    <a:pt x="1739" y="3062"/>
                    <a:pt x="1803" y="2755"/>
                  </a:cubicBezTo>
                  <a:cubicBezTo>
                    <a:pt x="1862" y="2467"/>
                    <a:pt x="1755" y="2183"/>
                    <a:pt x="1624" y="1931"/>
                  </a:cubicBezTo>
                  <a:cubicBezTo>
                    <a:pt x="1465" y="1627"/>
                    <a:pt x="1293" y="1327"/>
                    <a:pt x="1109" y="1036"/>
                  </a:cubicBezTo>
                  <a:cubicBezTo>
                    <a:pt x="901" y="709"/>
                    <a:pt x="678" y="390"/>
                    <a:pt x="442" y="80"/>
                  </a:cubicBezTo>
                  <a:cubicBezTo>
                    <a:pt x="400" y="24"/>
                    <a:pt x="344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4"/>
            <p:cNvSpPr/>
            <p:nvPr/>
          </p:nvSpPr>
          <p:spPr>
            <a:xfrm>
              <a:off x="1927080" y="669607"/>
              <a:ext cx="104323" cy="130457"/>
            </a:xfrm>
            <a:custGeom>
              <a:avLst/>
              <a:gdLst/>
              <a:ahLst/>
              <a:cxnLst/>
              <a:rect l="l" t="t" r="r" b="b"/>
              <a:pathLst>
                <a:path w="1956" h="2446" extrusionOk="0">
                  <a:moveTo>
                    <a:pt x="284" y="0"/>
                  </a:moveTo>
                  <a:cubicBezTo>
                    <a:pt x="142" y="0"/>
                    <a:pt x="1" y="168"/>
                    <a:pt x="107" y="323"/>
                  </a:cubicBezTo>
                  <a:lnTo>
                    <a:pt x="1521" y="2363"/>
                  </a:lnTo>
                  <a:cubicBezTo>
                    <a:pt x="1562" y="2422"/>
                    <a:pt x="1616" y="2446"/>
                    <a:pt x="1670" y="2446"/>
                  </a:cubicBezTo>
                  <a:cubicBezTo>
                    <a:pt x="1813" y="2446"/>
                    <a:pt x="1955" y="2278"/>
                    <a:pt x="1847" y="2124"/>
                  </a:cubicBezTo>
                  <a:lnTo>
                    <a:pt x="435" y="84"/>
                  </a:lnTo>
                  <a:cubicBezTo>
                    <a:pt x="394" y="25"/>
                    <a:pt x="339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4"/>
            <p:cNvSpPr/>
            <p:nvPr/>
          </p:nvSpPr>
          <p:spPr>
            <a:xfrm>
              <a:off x="2109111" y="700381"/>
              <a:ext cx="80963" cy="185232"/>
            </a:xfrm>
            <a:custGeom>
              <a:avLst/>
              <a:gdLst/>
              <a:ahLst/>
              <a:cxnLst/>
              <a:rect l="l" t="t" r="r" b="b"/>
              <a:pathLst>
                <a:path w="1518" h="3473" extrusionOk="0">
                  <a:moveTo>
                    <a:pt x="1239" y="0"/>
                  </a:moveTo>
                  <a:cubicBezTo>
                    <a:pt x="1130" y="0"/>
                    <a:pt x="1021" y="76"/>
                    <a:pt x="1039" y="216"/>
                  </a:cubicBezTo>
                  <a:cubicBezTo>
                    <a:pt x="1105" y="730"/>
                    <a:pt x="1030" y="1249"/>
                    <a:pt x="883" y="1742"/>
                  </a:cubicBezTo>
                  <a:cubicBezTo>
                    <a:pt x="809" y="1995"/>
                    <a:pt x="717" y="2243"/>
                    <a:pt x="616" y="2488"/>
                  </a:cubicBezTo>
                  <a:cubicBezTo>
                    <a:pt x="520" y="2722"/>
                    <a:pt x="426" y="3016"/>
                    <a:pt x="155" y="3085"/>
                  </a:cubicBezTo>
                  <a:cubicBezTo>
                    <a:pt x="49" y="3113"/>
                    <a:pt x="1" y="3251"/>
                    <a:pt x="38" y="3347"/>
                  </a:cubicBezTo>
                  <a:cubicBezTo>
                    <a:pt x="71" y="3434"/>
                    <a:pt x="147" y="3473"/>
                    <a:pt x="229" y="3473"/>
                  </a:cubicBezTo>
                  <a:cubicBezTo>
                    <a:pt x="252" y="3473"/>
                    <a:pt x="275" y="3470"/>
                    <a:pt x="299" y="3464"/>
                  </a:cubicBezTo>
                  <a:cubicBezTo>
                    <a:pt x="639" y="3376"/>
                    <a:pt x="818" y="3055"/>
                    <a:pt x="944" y="2755"/>
                  </a:cubicBezTo>
                  <a:cubicBezTo>
                    <a:pt x="1057" y="2486"/>
                    <a:pt x="1160" y="2213"/>
                    <a:pt x="1245" y="1935"/>
                  </a:cubicBezTo>
                  <a:cubicBezTo>
                    <a:pt x="1419" y="1364"/>
                    <a:pt x="1518" y="771"/>
                    <a:pt x="1442" y="175"/>
                  </a:cubicBezTo>
                  <a:cubicBezTo>
                    <a:pt x="1426" y="56"/>
                    <a:pt x="1332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4"/>
            <p:cNvSpPr/>
            <p:nvPr/>
          </p:nvSpPr>
          <p:spPr>
            <a:xfrm>
              <a:off x="1742490" y="525070"/>
              <a:ext cx="97070" cy="179792"/>
            </a:xfrm>
            <a:custGeom>
              <a:avLst/>
              <a:gdLst/>
              <a:ahLst/>
              <a:cxnLst/>
              <a:rect l="l" t="t" r="r" b="b"/>
              <a:pathLst>
                <a:path w="1820" h="3371" extrusionOk="0">
                  <a:moveTo>
                    <a:pt x="643" y="1"/>
                  </a:moveTo>
                  <a:cubicBezTo>
                    <a:pt x="583" y="1"/>
                    <a:pt x="523" y="29"/>
                    <a:pt x="479" y="77"/>
                  </a:cubicBezTo>
                  <a:cubicBezTo>
                    <a:pt x="107" y="478"/>
                    <a:pt x="1" y="1100"/>
                    <a:pt x="222" y="1601"/>
                  </a:cubicBezTo>
                  <a:cubicBezTo>
                    <a:pt x="359" y="1910"/>
                    <a:pt x="575" y="2184"/>
                    <a:pt x="770" y="2459"/>
                  </a:cubicBezTo>
                  <a:cubicBezTo>
                    <a:pt x="968" y="2739"/>
                    <a:pt x="1172" y="3016"/>
                    <a:pt x="1378" y="3290"/>
                  </a:cubicBezTo>
                  <a:cubicBezTo>
                    <a:pt x="1421" y="3347"/>
                    <a:pt x="1476" y="3371"/>
                    <a:pt x="1531" y="3371"/>
                  </a:cubicBezTo>
                  <a:cubicBezTo>
                    <a:pt x="1678" y="3371"/>
                    <a:pt x="1819" y="3203"/>
                    <a:pt x="1706" y="3051"/>
                  </a:cubicBezTo>
                  <a:cubicBezTo>
                    <a:pt x="1518" y="2803"/>
                    <a:pt x="1334" y="2553"/>
                    <a:pt x="1155" y="2301"/>
                  </a:cubicBezTo>
                  <a:cubicBezTo>
                    <a:pt x="983" y="2060"/>
                    <a:pt x="793" y="1819"/>
                    <a:pt x="650" y="1559"/>
                  </a:cubicBezTo>
                  <a:cubicBezTo>
                    <a:pt x="430" y="1153"/>
                    <a:pt x="481" y="669"/>
                    <a:pt x="797" y="327"/>
                  </a:cubicBezTo>
                  <a:cubicBezTo>
                    <a:pt x="871" y="248"/>
                    <a:pt x="844" y="108"/>
                    <a:pt x="763" y="44"/>
                  </a:cubicBezTo>
                  <a:cubicBezTo>
                    <a:pt x="726" y="14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4"/>
            <p:cNvSpPr/>
            <p:nvPr/>
          </p:nvSpPr>
          <p:spPr>
            <a:xfrm>
              <a:off x="1925960" y="804010"/>
              <a:ext cx="42668" cy="90456"/>
            </a:xfrm>
            <a:custGeom>
              <a:avLst/>
              <a:gdLst/>
              <a:ahLst/>
              <a:cxnLst/>
              <a:rect l="l" t="t" r="r" b="b"/>
              <a:pathLst>
                <a:path w="800" h="1696" extrusionOk="0">
                  <a:moveTo>
                    <a:pt x="210" y="1"/>
                  </a:moveTo>
                  <a:cubicBezTo>
                    <a:pt x="203" y="1"/>
                    <a:pt x="195" y="1"/>
                    <a:pt x="188" y="2"/>
                  </a:cubicBezTo>
                  <a:cubicBezTo>
                    <a:pt x="70" y="20"/>
                    <a:pt x="11" y="111"/>
                    <a:pt x="9" y="224"/>
                  </a:cubicBezTo>
                  <a:cubicBezTo>
                    <a:pt x="1" y="717"/>
                    <a:pt x="148" y="1200"/>
                    <a:pt x="413" y="1613"/>
                  </a:cubicBezTo>
                  <a:cubicBezTo>
                    <a:pt x="448" y="1667"/>
                    <a:pt x="514" y="1696"/>
                    <a:pt x="579" y="1696"/>
                  </a:cubicBezTo>
                  <a:cubicBezTo>
                    <a:pt x="621" y="1696"/>
                    <a:pt x="663" y="1684"/>
                    <a:pt x="695" y="1658"/>
                  </a:cubicBezTo>
                  <a:cubicBezTo>
                    <a:pt x="786" y="1585"/>
                    <a:pt x="800" y="1470"/>
                    <a:pt x="740" y="1374"/>
                  </a:cubicBezTo>
                  <a:cubicBezTo>
                    <a:pt x="672" y="1270"/>
                    <a:pt x="646" y="1220"/>
                    <a:pt x="594" y="1103"/>
                  </a:cubicBezTo>
                  <a:cubicBezTo>
                    <a:pt x="552" y="1007"/>
                    <a:pt x="514" y="906"/>
                    <a:pt x="486" y="803"/>
                  </a:cubicBezTo>
                  <a:cubicBezTo>
                    <a:pt x="436" y="630"/>
                    <a:pt x="408" y="394"/>
                    <a:pt x="412" y="183"/>
                  </a:cubicBezTo>
                  <a:cubicBezTo>
                    <a:pt x="413" y="84"/>
                    <a:pt x="305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4"/>
            <p:cNvSpPr/>
            <p:nvPr/>
          </p:nvSpPr>
          <p:spPr>
            <a:xfrm>
              <a:off x="2113645" y="446828"/>
              <a:ext cx="50348" cy="56695"/>
            </a:xfrm>
            <a:custGeom>
              <a:avLst/>
              <a:gdLst/>
              <a:ahLst/>
              <a:cxnLst/>
              <a:rect l="l" t="t" r="r" b="b"/>
              <a:pathLst>
                <a:path w="944" h="1063" extrusionOk="0">
                  <a:moveTo>
                    <a:pt x="228" y="1"/>
                  </a:moveTo>
                  <a:cubicBezTo>
                    <a:pt x="187" y="1"/>
                    <a:pt x="146" y="13"/>
                    <a:pt x="113" y="40"/>
                  </a:cubicBezTo>
                  <a:cubicBezTo>
                    <a:pt x="26" y="107"/>
                    <a:pt x="1" y="231"/>
                    <a:pt x="68" y="322"/>
                  </a:cubicBezTo>
                  <a:lnTo>
                    <a:pt x="550" y="981"/>
                  </a:lnTo>
                  <a:cubicBezTo>
                    <a:pt x="589" y="1033"/>
                    <a:pt x="654" y="1063"/>
                    <a:pt x="719" y="1063"/>
                  </a:cubicBezTo>
                  <a:cubicBezTo>
                    <a:pt x="760" y="1063"/>
                    <a:pt x="801" y="1050"/>
                    <a:pt x="834" y="1023"/>
                  </a:cubicBezTo>
                  <a:cubicBezTo>
                    <a:pt x="919" y="956"/>
                    <a:pt x="944" y="834"/>
                    <a:pt x="878" y="742"/>
                  </a:cubicBezTo>
                  <a:lnTo>
                    <a:pt x="394" y="82"/>
                  </a:lnTo>
                  <a:cubicBezTo>
                    <a:pt x="357" y="31"/>
                    <a:pt x="292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4"/>
            <p:cNvSpPr/>
            <p:nvPr/>
          </p:nvSpPr>
          <p:spPr>
            <a:xfrm>
              <a:off x="1976735" y="418934"/>
              <a:ext cx="50882" cy="57495"/>
            </a:xfrm>
            <a:custGeom>
              <a:avLst/>
              <a:gdLst/>
              <a:ahLst/>
              <a:cxnLst/>
              <a:rect l="l" t="t" r="r" b="b"/>
              <a:pathLst>
                <a:path w="954" h="1078" extrusionOk="0">
                  <a:moveTo>
                    <a:pt x="225" y="1"/>
                  </a:moveTo>
                  <a:cubicBezTo>
                    <a:pt x="184" y="1"/>
                    <a:pt x="143" y="13"/>
                    <a:pt x="110" y="40"/>
                  </a:cubicBezTo>
                  <a:cubicBezTo>
                    <a:pt x="25" y="109"/>
                    <a:pt x="0" y="232"/>
                    <a:pt x="68" y="324"/>
                  </a:cubicBezTo>
                  <a:lnTo>
                    <a:pt x="560" y="995"/>
                  </a:lnTo>
                  <a:cubicBezTo>
                    <a:pt x="598" y="1047"/>
                    <a:pt x="664" y="1078"/>
                    <a:pt x="728" y="1078"/>
                  </a:cubicBezTo>
                  <a:cubicBezTo>
                    <a:pt x="769" y="1078"/>
                    <a:pt x="809" y="1066"/>
                    <a:pt x="842" y="1040"/>
                  </a:cubicBezTo>
                  <a:cubicBezTo>
                    <a:pt x="927" y="971"/>
                    <a:pt x="954" y="848"/>
                    <a:pt x="886" y="756"/>
                  </a:cubicBezTo>
                  <a:lnTo>
                    <a:pt x="394" y="84"/>
                  </a:lnTo>
                  <a:cubicBezTo>
                    <a:pt x="355" y="31"/>
                    <a:pt x="289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441;p44">
            <a:extLst>
              <a:ext uri="{FF2B5EF4-FFF2-40B4-BE49-F238E27FC236}">
                <a16:creationId xmlns:a16="http://schemas.microsoft.com/office/drawing/2014/main" id="{6C85AD45-FBEE-226A-A543-220E0E873298}"/>
              </a:ext>
            </a:extLst>
          </p:cNvPr>
          <p:cNvGrpSpPr/>
          <p:nvPr/>
        </p:nvGrpSpPr>
        <p:grpSpPr>
          <a:xfrm>
            <a:off x="4221089" y="1588119"/>
            <a:ext cx="776921" cy="719862"/>
            <a:chOff x="2874666" y="1089700"/>
            <a:chExt cx="535328" cy="496046"/>
          </a:xfrm>
        </p:grpSpPr>
        <p:sp>
          <p:nvSpPr>
            <p:cNvPr id="22" name="Google Shape;2442;p44">
              <a:extLst>
                <a:ext uri="{FF2B5EF4-FFF2-40B4-BE49-F238E27FC236}">
                  <a16:creationId xmlns:a16="http://schemas.microsoft.com/office/drawing/2014/main" id="{85B54EA9-F72D-3E3F-5207-66BBD1B64037}"/>
                </a:ext>
              </a:extLst>
            </p:cNvPr>
            <p:cNvSpPr/>
            <p:nvPr/>
          </p:nvSpPr>
          <p:spPr>
            <a:xfrm>
              <a:off x="2982056" y="1089700"/>
              <a:ext cx="317182" cy="89876"/>
            </a:xfrm>
            <a:custGeom>
              <a:avLst/>
              <a:gdLst/>
              <a:ahLst/>
              <a:cxnLst/>
              <a:rect l="l" t="t" r="r" b="b"/>
              <a:pathLst>
                <a:path w="11392" h="3228" extrusionOk="0">
                  <a:moveTo>
                    <a:pt x="1657" y="0"/>
                  </a:moveTo>
                  <a:cubicBezTo>
                    <a:pt x="743" y="0"/>
                    <a:pt x="0" y="743"/>
                    <a:pt x="0" y="1656"/>
                  </a:cubicBezTo>
                  <a:lnTo>
                    <a:pt x="0" y="2607"/>
                  </a:lnTo>
                  <a:cubicBezTo>
                    <a:pt x="0" y="2950"/>
                    <a:pt x="278" y="3227"/>
                    <a:pt x="621" y="3227"/>
                  </a:cubicBezTo>
                  <a:cubicBezTo>
                    <a:pt x="965" y="3227"/>
                    <a:pt x="1242" y="2950"/>
                    <a:pt x="1242" y="2607"/>
                  </a:cubicBezTo>
                  <a:lnTo>
                    <a:pt x="1242" y="1656"/>
                  </a:lnTo>
                  <a:cubicBezTo>
                    <a:pt x="1242" y="1428"/>
                    <a:pt x="1429" y="1242"/>
                    <a:pt x="1657" y="1242"/>
                  </a:cubicBezTo>
                  <a:lnTo>
                    <a:pt x="9737" y="1242"/>
                  </a:lnTo>
                  <a:cubicBezTo>
                    <a:pt x="9965" y="1242"/>
                    <a:pt x="10150" y="1428"/>
                    <a:pt x="10150" y="1656"/>
                  </a:cubicBezTo>
                  <a:lnTo>
                    <a:pt x="10150" y="2607"/>
                  </a:lnTo>
                  <a:cubicBezTo>
                    <a:pt x="10150" y="2950"/>
                    <a:pt x="10428" y="3227"/>
                    <a:pt x="10771" y="3227"/>
                  </a:cubicBezTo>
                  <a:cubicBezTo>
                    <a:pt x="11114" y="3227"/>
                    <a:pt x="11392" y="2950"/>
                    <a:pt x="11392" y="2607"/>
                  </a:cubicBezTo>
                  <a:lnTo>
                    <a:pt x="11392" y="1656"/>
                  </a:lnTo>
                  <a:cubicBezTo>
                    <a:pt x="11392" y="743"/>
                    <a:pt x="10649" y="0"/>
                    <a:pt x="9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43;p44">
              <a:extLst>
                <a:ext uri="{FF2B5EF4-FFF2-40B4-BE49-F238E27FC236}">
                  <a16:creationId xmlns:a16="http://schemas.microsoft.com/office/drawing/2014/main" id="{42BAEF28-9653-E82A-43F8-B93EEDAD0D17}"/>
                </a:ext>
              </a:extLst>
            </p:cNvPr>
            <p:cNvSpPr/>
            <p:nvPr/>
          </p:nvSpPr>
          <p:spPr>
            <a:xfrm>
              <a:off x="2964181" y="1163289"/>
              <a:ext cx="76038" cy="50590"/>
            </a:xfrm>
            <a:custGeom>
              <a:avLst/>
              <a:gdLst/>
              <a:ahLst/>
              <a:cxnLst/>
              <a:rect l="l" t="t" r="r" b="b"/>
              <a:pathLst>
                <a:path w="2731" h="1817" extrusionOk="0">
                  <a:moveTo>
                    <a:pt x="622" y="0"/>
                  </a:moveTo>
                  <a:cubicBezTo>
                    <a:pt x="279" y="0"/>
                    <a:pt x="1" y="278"/>
                    <a:pt x="1" y="621"/>
                  </a:cubicBezTo>
                  <a:lnTo>
                    <a:pt x="1" y="1816"/>
                  </a:lnTo>
                  <a:lnTo>
                    <a:pt x="2730" y="1816"/>
                  </a:lnTo>
                  <a:lnTo>
                    <a:pt x="2730" y="621"/>
                  </a:lnTo>
                  <a:cubicBezTo>
                    <a:pt x="2730" y="278"/>
                    <a:pt x="2454" y="0"/>
                    <a:pt x="2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44;p44">
              <a:extLst>
                <a:ext uri="{FF2B5EF4-FFF2-40B4-BE49-F238E27FC236}">
                  <a16:creationId xmlns:a16="http://schemas.microsoft.com/office/drawing/2014/main" id="{C6798561-51BF-7164-7627-9D3E67BFE78E}"/>
                </a:ext>
              </a:extLst>
            </p:cNvPr>
            <p:cNvSpPr/>
            <p:nvPr/>
          </p:nvSpPr>
          <p:spPr>
            <a:xfrm>
              <a:off x="3244421" y="1163289"/>
              <a:ext cx="76010" cy="50590"/>
            </a:xfrm>
            <a:custGeom>
              <a:avLst/>
              <a:gdLst/>
              <a:ahLst/>
              <a:cxnLst/>
              <a:rect l="l" t="t" r="r" b="b"/>
              <a:pathLst>
                <a:path w="2730" h="1817" extrusionOk="0">
                  <a:moveTo>
                    <a:pt x="621" y="0"/>
                  </a:moveTo>
                  <a:cubicBezTo>
                    <a:pt x="278" y="0"/>
                    <a:pt x="0" y="278"/>
                    <a:pt x="0" y="621"/>
                  </a:cubicBezTo>
                  <a:lnTo>
                    <a:pt x="0" y="1816"/>
                  </a:lnTo>
                  <a:lnTo>
                    <a:pt x="2730" y="1816"/>
                  </a:lnTo>
                  <a:lnTo>
                    <a:pt x="2730" y="621"/>
                  </a:lnTo>
                  <a:cubicBezTo>
                    <a:pt x="2730" y="278"/>
                    <a:pt x="2452" y="0"/>
                    <a:pt x="2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45;p44">
              <a:extLst>
                <a:ext uri="{FF2B5EF4-FFF2-40B4-BE49-F238E27FC236}">
                  <a16:creationId xmlns:a16="http://schemas.microsoft.com/office/drawing/2014/main" id="{791D1531-8DAF-B941-EF57-93D298529CFF}"/>
                </a:ext>
              </a:extLst>
            </p:cNvPr>
            <p:cNvSpPr/>
            <p:nvPr/>
          </p:nvSpPr>
          <p:spPr>
            <a:xfrm>
              <a:off x="2883325" y="1331071"/>
              <a:ext cx="517954" cy="254675"/>
            </a:xfrm>
            <a:custGeom>
              <a:avLst/>
              <a:gdLst/>
              <a:ahLst/>
              <a:cxnLst/>
              <a:rect l="l" t="t" r="r" b="b"/>
              <a:pathLst>
                <a:path w="18603" h="9147" extrusionOk="0">
                  <a:moveTo>
                    <a:pt x="1" y="0"/>
                  </a:moveTo>
                  <a:lnTo>
                    <a:pt x="1" y="8179"/>
                  </a:lnTo>
                  <a:cubicBezTo>
                    <a:pt x="1" y="8713"/>
                    <a:pt x="434" y="9146"/>
                    <a:pt x="968" y="9146"/>
                  </a:cubicBezTo>
                  <a:lnTo>
                    <a:pt x="17637" y="9146"/>
                  </a:lnTo>
                  <a:cubicBezTo>
                    <a:pt x="18170" y="9146"/>
                    <a:pt x="18603" y="8713"/>
                    <a:pt x="18603" y="8179"/>
                  </a:cubicBezTo>
                  <a:lnTo>
                    <a:pt x="18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46;p44">
              <a:extLst>
                <a:ext uri="{FF2B5EF4-FFF2-40B4-BE49-F238E27FC236}">
                  <a16:creationId xmlns:a16="http://schemas.microsoft.com/office/drawing/2014/main" id="{5FD6CD1A-7529-F513-4F37-C8D378DF0371}"/>
                </a:ext>
              </a:extLst>
            </p:cNvPr>
            <p:cNvSpPr/>
            <p:nvPr/>
          </p:nvSpPr>
          <p:spPr>
            <a:xfrm>
              <a:off x="2874666" y="1196756"/>
              <a:ext cx="535328" cy="218062"/>
            </a:xfrm>
            <a:custGeom>
              <a:avLst/>
              <a:gdLst/>
              <a:ahLst/>
              <a:cxnLst/>
              <a:rect l="l" t="t" r="r" b="b"/>
              <a:pathLst>
                <a:path w="19227" h="7832" extrusionOk="0">
                  <a:moveTo>
                    <a:pt x="968" y="1"/>
                  </a:moveTo>
                  <a:cubicBezTo>
                    <a:pt x="434" y="1"/>
                    <a:pt x="1" y="434"/>
                    <a:pt x="1" y="968"/>
                  </a:cubicBezTo>
                  <a:lnTo>
                    <a:pt x="1" y="4717"/>
                  </a:lnTo>
                  <a:cubicBezTo>
                    <a:pt x="1" y="5104"/>
                    <a:pt x="262" y="5441"/>
                    <a:pt x="636" y="5538"/>
                  </a:cubicBezTo>
                  <a:lnTo>
                    <a:pt x="9420" y="7806"/>
                  </a:lnTo>
                  <a:cubicBezTo>
                    <a:pt x="9484" y="7823"/>
                    <a:pt x="9549" y="7831"/>
                    <a:pt x="9614" y="7831"/>
                  </a:cubicBezTo>
                  <a:cubicBezTo>
                    <a:pt x="9678" y="7831"/>
                    <a:pt x="9743" y="7823"/>
                    <a:pt x="9807" y="7806"/>
                  </a:cubicBezTo>
                  <a:lnTo>
                    <a:pt x="18590" y="5538"/>
                  </a:lnTo>
                  <a:cubicBezTo>
                    <a:pt x="18964" y="5441"/>
                    <a:pt x="19225" y="5104"/>
                    <a:pt x="19226" y="4717"/>
                  </a:cubicBezTo>
                  <a:lnTo>
                    <a:pt x="19226" y="968"/>
                  </a:lnTo>
                  <a:cubicBezTo>
                    <a:pt x="19226" y="434"/>
                    <a:pt x="18793" y="1"/>
                    <a:pt x="182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47;p44">
              <a:extLst>
                <a:ext uri="{FF2B5EF4-FFF2-40B4-BE49-F238E27FC236}">
                  <a16:creationId xmlns:a16="http://schemas.microsoft.com/office/drawing/2014/main" id="{DE891762-AD2E-8384-DD87-80409C287750}"/>
                </a:ext>
              </a:extLst>
            </p:cNvPr>
            <p:cNvSpPr/>
            <p:nvPr/>
          </p:nvSpPr>
          <p:spPr>
            <a:xfrm>
              <a:off x="3100305" y="1291701"/>
              <a:ext cx="84029" cy="84057"/>
            </a:xfrm>
            <a:custGeom>
              <a:avLst/>
              <a:gdLst/>
              <a:ahLst/>
              <a:cxnLst/>
              <a:rect l="l" t="t" r="r" b="b"/>
              <a:pathLst>
                <a:path w="3018" h="3019" extrusionOk="0">
                  <a:moveTo>
                    <a:pt x="1509" y="1"/>
                  </a:moveTo>
                  <a:cubicBezTo>
                    <a:pt x="676" y="1"/>
                    <a:pt x="0" y="676"/>
                    <a:pt x="0" y="1509"/>
                  </a:cubicBezTo>
                  <a:cubicBezTo>
                    <a:pt x="0" y="2342"/>
                    <a:pt x="676" y="3018"/>
                    <a:pt x="1509" y="3018"/>
                  </a:cubicBezTo>
                  <a:cubicBezTo>
                    <a:pt x="2342" y="3018"/>
                    <a:pt x="3018" y="2342"/>
                    <a:pt x="3018" y="1509"/>
                  </a:cubicBezTo>
                  <a:cubicBezTo>
                    <a:pt x="3018" y="676"/>
                    <a:pt x="2342" y="1"/>
                    <a:pt x="15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48;p44">
              <a:extLst>
                <a:ext uri="{FF2B5EF4-FFF2-40B4-BE49-F238E27FC236}">
                  <a16:creationId xmlns:a16="http://schemas.microsoft.com/office/drawing/2014/main" id="{229FECE1-7151-F4D8-6D2D-794C75258D01}"/>
                </a:ext>
              </a:extLst>
            </p:cNvPr>
            <p:cNvSpPr/>
            <p:nvPr/>
          </p:nvSpPr>
          <p:spPr>
            <a:xfrm>
              <a:off x="3092788" y="1317427"/>
              <a:ext cx="99064" cy="32659"/>
            </a:xfrm>
            <a:custGeom>
              <a:avLst/>
              <a:gdLst/>
              <a:ahLst/>
              <a:cxnLst/>
              <a:rect l="l" t="t" r="r" b="b"/>
              <a:pathLst>
                <a:path w="3558" h="1173" extrusionOk="0">
                  <a:moveTo>
                    <a:pt x="587" y="0"/>
                  </a:moveTo>
                  <a:cubicBezTo>
                    <a:pt x="263" y="0"/>
                    <a:pt x="1" y="262"/>
                    <a:pt x="1" y="585"/>
                  </a:cubicBezTo>
                  <a:cubicBezTo>
                    <a:pt x="1" y="910"/>
                    <a:pt x="263" y="1172"/>
                    <a:pt x="587" y="1172"/>
                  </a:cubicBezTo>
                  <a:lnTo>
                    <a:pt x="2972" y="1172"/>
                  </a:lnTo>
                  <a:cubicBezTo>
                    <a:pt x="3295" y="1172"/>
                    <a:pt x="3557" y="910"/>
                    <a:pt x="3557" y="585"/>
                  </a:cubicBezTo>
                  <a:cubicBezTo>
                    <a:pt x="3557" y="262"/>
                    <a:pt x="3295" y="0"/>
                    <a:pt x="29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49;p44">
              <a:extLst>
                <a:ext uri="{FF2B5EF4-FFF2-40B4-BE49-F238E27FC236}">
                  <a16:creationId xmlns:a16="http://schemas.microsoft.com/office/drawing/2014/main" id="{7807EBB8-B1C6-BB79-55EE-2CE0D21ED3E9}"/>
                </a:ext>
              </a:extLst>
            </p:cNvPr>
            <p:cNvSpPr/>
            <p:nvPr/>
          </p:nvSpPr>
          <p:spPr>
            <a:xfrm>
              <a:off x="3256866" y="1503975"/>
              <a:ext cx="100456" cy="42710"/>
            </a:xfrm>
            <a:custGeom>
              <a:avLst/>
              <a:gdLst/>
              <a:ahLst/>
              <a:cxnLst/>
              <a:rect l="l" t="t" r="r" b="b"/>
              <a:pathLst>
                <a:path w="3608" h="1534" extrusionOk="0">
                  <a:moveTo>
                    <a:pt x="388" y="1"/>
                  </a:moveTo>
                  <a:cubicBezTo>
                    <a:pt x="174" y="1"/>
                    <a:pt x="1" y="174"/>
                    <a:pt x="1" y="387"/>
                  </a:cubicBezTo>
                  <a:lnTo>
                    <a:pt x="1" y="1147"/>
                  </a:lnTo>
                  <a:cubicBezTo>
                    <a:pt x="1" y="1361"/>
                    <a:pt x="174" y="1534"/>
                    <a:pt x="388" y="1534"/>
                  </a:cubicBezTo>
                  <a:lnTo>
                    <a:pt x="3221" y="1534"/>
                  </a:lnTo>
                  <a:cubicBezTo>
                    <a:pt x="3434" y="1534"/>
                    <a:pt x="3607" y="1361"/>
                    <a:pt x="3607" y="1147"/>
                  </a:cubicBezTo>
                  <a:lnTo>
                    <a:pt x="3607" y="387"/>
                  </a:lnTo>
                  <a:cubicBezTo>
                    <a:pt x="3607" y="174"/>
                    <a:pt x="3434" y="1"/>
                    <a:pt x="3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2177;p37">
            <a:extLst>
              <a:ext uri="{FF2B5EF4-FFF2-40B4-BE49-F238E27FC236}">
                <a16:creationId xmlns:a16="http://schemas.microsoft.com/office/drawing/2014/main" id="{95ABC9D0-3348-05E3-C47E-996E49BAB591}"/>
              </a:ext>
            </a:extLst>
          </p:cNvPr>
          <p:cNvSpPr txBox="1">
            <a:spLocks noGrp="1"/>
          </p:cNvSpPr>
          <p:nvPr/>
        </p:nvSpPr>
        <p:spPr>
          <a:xfrm>
            <a:off x="8290517" y="4382272"/>
            <a:ext cx="459947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5</a:t>
            </a:r>
            <a:endParaRPr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Mục tiêu</a:t>
            </a:r>
            <a:endParaRPr/>
          </a:p>
        </p:txBody>
      </p:sp>
      <p:sp>
        <p:nvSpPr>
          <p:cNvPr id="2281" name="Google Shape;2281;p40"/>
          <p:cNvSpPr txBox="1">
            <a:spLocks noGrp="1"/>
          </p:cNvSpPr>
          <p:nvPr>
            <p:ph type="subTitle" idx="3"/>
          </p:nvPr>
        </p:nvSpPr>
        <p:spPr>
          <a:xfrm>
            <a:off x="1580905" y="249812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Giao tiếp</a:t>
            </a:r>
            <a:endParaRPr/>
          </a:p>
        </p:txBody>
      </p:sp>
      <p:sp>
        <p:nvSpPr>
          <p:cNvPr id="2282" name="Google Shape;2282;p40"/>
          <p:cNvSpPr txBox="1">
            <a:spLocks noGrp="1"/>
          </p:cNvSpPr>
          <p:nvPr>
            <p:ph type="subTitle" idx="4"/>
          </p:nvPr>
        </p:nvSpPr>
        <p:spPr>
          <a:xfrm>
            <a:off x="5014847" y="2498125"/>
            <a:ext cx="2456470" cy="983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Thống kê &amp; trực quan hoá</a:t>
            </a:r>
            <a:endParaRPr/>
          </a:p>
        </p:txBody>
      </p:sp>
      <p:sp>
        <p:nvSpPr>
          <p:cNvPr id="2283" name="Google Shape;2283;p40"/>
          <p:cNvSpPr/>
          <p:nvPr/>
        </p:nvSpPr>
        <p:spPr>
          <a:xfrm>
            <a:off x="7379997" y="539498"/>
            <a:ext cx="1236835" cy="489612"/>
          </a:xfrm>
          <a:custGeom>
            <a:avLst/>
            <a:gdLst/>
            <a:ahLst/>
            <a:cxnLst/>
            <a:rect l="l" t="t" r="r" b="b"/>
            <a:pathLst>
              <a:path w="36083" h="14031" extrusionOk="0">
                <a:moveTo>
                  <a:pt x="18007" y="0"/>
                </a:moveTo>
                <a:cubicBezTo>
                  <a:pt x="15994" y="0"/>
                  <a:pt x="14021" y="912"/>
                  <a:pt x="12749" y="2604"/>
                </a:cubicBezTo>
                <a:cubicBezTo>
                  <a:pt x="12302" y="3196"/>
                  <a:pt x="11957" y="3864"/>
                  <a:pt x="11732" y="4571"/>
                </a:cubicBezTo>
                <a:cubicBezTo>
                  <a:pt x="11672" y="4757"/>
                  <a:pt x="11622" y="4945"/>
                  <a:pt x="11581" y="5134"/>
                </a:cubicBezTo>
                <a:cubicBezTo>
                  <a:pt x="11547" y="5292"/>
                  <a:pt x="11570" y="5420"/>
                  <a:pt x="11435" y="5420"/>
                </a:cubicBezTo>
                <a:cubicBezTo>
                  <a:pt x="11415" y="5420"/>
                  <a:pt x="11391" y="5417"/>
                  <a:pt x="11363" y="5411"/>
                </a:cubicBezTo>
                <a:cubicBezTo>
                  <a:pt x="11163" y="5370"/>
                  <a:pt x="10965" y="5248"/>
                  <a:pt x="10766" y="5189"/>
                </a:cubicBezTo>
                <a:cubicBezTo>
                  <a:pt x="10552" y="5127"/>
                  <a:pt x="10335" y="5083"/>
                  <a:pt x="10116" y="5053"/>
                </a:cubicBezTo>
                <a:cubicBezTo>
                  <a:pt x="9899" y="5022"/>
                  <a:pt x="9681" y="5007"/>
                  <a:pt x="9464" y="5007"/>
                </a:cubicBezTo>
                <a:cubicBezTo>
                  <a:pt x="8125" y="5007"/>
                  <a:pt x="6822" y="5578"/>
                  <a:pt x="5937" y="6609"/>
                </a:cubicBezTo>
                <a:cubicBezTo>
                  <a:pt x="5452" y="7174"/>
                  <a:pt x="5202" y="7782"/>
                  <a:pt x="4945" y="8468"/>
                </a:cubicBezTo>
                <a:cubicBezTo>
                  <a:pt x="4808" y="8829"/>
                  <a:pt x="4418" y="8774"/>
                  <a:pt x="4092" y="8842"/>
                </a:cubicBezTo>
                <a:cubicBezTo>
                  <a:pt x="3738" y="8914"/>
                  <a:pt x="3396" y="9036"/>
                  <a:pt x="3068" y="9191"/>
                </a:cubicBezTo>
                <a:cubicBezTo>
                  <a:pt x="1829" y="9775"/>
                  <a:pt x="851" y="10920"/>
                  <a:pt x="456" y="12232"/>
                </a:cubicBezTo>
                <a:cubicBezTo>
                  <a:pt x="312" y="12705"/>
                  <a:pt x="1" y="13789"/>
                  <a:pt x="681" y="13988"/>
                </a:cubicBezTo>
                <a:cubicBezTo>
                  <a:pt x="727" y="14014"/>
                  <a:pt x="782" y="14030"/>
                  <a:pt x="848" y="14030"/>
                </a:cubicBezTo>
                <a:lnTo>
                  <a:pt x="35235" y="14030"/>
                </a:lnTo>
                <a:cubicBezTo>
                  <a:pt x="35301" y="14030"/>
                  <a:pt x="35357" y="14014"/>
                  <a:pt x="35402" y="13988"/>
                </a:cubicBezTo>
                <a:cubicBezTo>
                  <a:pt x="36082" y="13789"/>
                  <a:pt x="35770" y="12705"/>
                  <a:pt x="35627" y="12232"/>
                </a:cubicBezTo>
                <a:cubicBezTo>
                  <a:pt x="35232" y="10920"/>
                  <a:pt x="34255" y="9775"/>
                  <a:pt x="33015" y="9191"/>
                </a:cubicBezTo>
                <a:cubicBezTo>
                  <a:pt x="32687" y="9036"/>
                  <a:pt x="32345" y="8914"/>
                  <a:pt x="31990" y="8842"/>
                </a:cubicBezTo>
                <a:cubicBezTo>
                  <a:pt x="31664" y="8774"/>
                  <a:pt x="31274" y="8829"/>
                  <a:pt x="31138" y="8468"/>
                </a:cubicBezTo>
                <a:cubicBezTo>
                  <a:pt x="30881" y="7782"/>
                  <a:pt x="30631" y="7174"/>
                  <a:pt x="30146" y="6609"/>
                </a:cubicBezTo>
                <a:cubicBezTo>
                  <a:pt x="29263" y="5578"/>
                  <a:pt x="27958" y="5007"/>
                  <a:pt x="26619" y="5007"/>
                </a:cubicBezTo>
                <a:cubicBezTo>
                  <a:pt x="26402" y="5007"/>
                  <a:pt x="26184" y="5022"/>
                  <a:pt x="25967" y="5053"/>
                </a:cubicBezTo>
                <a:cubicBezTo>
                  <a:pt x="25747" y="5083"/>
                  <a:pt x="25531" y="5127"/>
                  <a:pt x="25317" y="5189"/>
                </a:cubicBezTo>
                <a:cubicBezTo>
                  <a:pt x="25118" y="5248"/>
                  <a:pt x="24920" y="5370"/>
                  <a:pt x="24720" y="5411"/>
                </a:cubicBezTo>
                <a:cubicBezTo>
                  <a:pt x="24692" y="5417"/>
                  <a:pt x="24668" y="5420"/>
                  <a:pt x="24648" y="5420"/>
                </a:cubicBezTo>
                <a:cubicBezTo>
                  <a:pt x="24513" y="5420"/>
                  <a:pt x="24535" y="5292"/>
                  <a:pt x="24502" y="5134"/>
                </a:cubicBezTo>
                <a:cubicBezTo>
                  <a:pt x="24461" y="4945"/>
                  <a:pt x="24411" y="4757"/>
                  <a:pt x="24353" y="4571"/>
                </a:cubicBezTo>
                <a:cubicBezTo>
                  <a:pt x="24126" y="3864"/>
                  <a:pt x="23780" y="3196"/>
                  <a:pt x="23334" y="2604"/>
                </a:cubicBezTo>
                <a:cubicBezTo>
                  <a:pt x="22062" y="912"/>
                  <a:pt x="20089" y="0"/>
                  <a:pt x="18077" y="0"/>
                </a:cubicBezTo>
                <a:cubicBezTo>
                  <a:pt x="18066" y="0"/>
                  <a:pt x="18054" y="1"/>
                  <a:pt x="18042" y="1"/>
                </a:cubicBezTo>
                <a:cubicBezTo>
                  <a:pt x="18031" y="1"/>
                  <a:pt x="18019" y="0"/>
                  <a:pt x="180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40"/>
          <p:cNvSpPr/>
          <p:nvPr/>
        </p:nvSpPr>
        <p:spPr>
          <a:xfrm>
            <a:off x="915966" y="4180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0"/>
          <p:cNvSpPr/>
          <p:nvPr/>
        </p:nvSpPr>
        <p:spPr>
          <a:xfrm>
            <a:off x="1360428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6" name="Google Shape;2286;p40"/>
          <p:cNvGrpSpPr/>
          <p:nvPr/>
        </p:nvGrpSpPr>
        <p:grpSpPr>
          <a:xfrm>
            <a:off x="5841350" y="1623620"/>
            <a:ext cx="803464" cy="760484"/>
            <a:chOff x="4335920" y="2470849"/>
            <a:chExt cx="538731" cy="509913"/>
          </a:xfrm>
        </p:grpSpPr>
        <p:sp>
          <p:nvSpPr>
            <p:cNvPr id="2287" name="Google Shape;2287;p40"/>
            <p:cNvSpPr/>
            <p:nvPr/>
          </p:nvSpPr>
          <p:spPr>
            <a:xfrm>
              <a:off x="4335920" y="2879834"/>
              <a:ext cx="100400" cy="98646"/>
            </a:xfrm>
            <a:custGeom>
              <a:avLst/>
              <a:gdLst/>
              <a:ahLst/>
              <a:cxnLst/>
              <a:rect l="l" t="t" r="r" b="b"/>
              <a:pathLst>
                <a:path w="3606" h="3543" extrusionOk="0">
                  <a:moveTo>
                    <a:pt x="198" y="1"/>
                  </a:moveTo>
                  <a:cubicBezTo>
                    <a:pt x="0" y="1018"/>
                    <a:pt x="21" y="2069"/>
                    <a:pt x="258" y="3080"/>
                  </a:cubicBezTo>
                  <a:cubicBezTo>
                    <a:pt x="289" y="3213"/>
                    <a:pt x="393" y="3317"/>
                    <a:pt x="526" y="3349"/>
                  </a:cubicBezTo>
                  <a:cubicBezTo>
                    <a:pt x="1078" y="3478"/>
                    <a:pt x="1643" y="3543"/>
                    <a:pt x="2207" y="3543"/>
                  </a:cubicBezTo>
                  <a:cubicBezTo>
                    <a:pt x="2676" y="3543"/>
                    <a:pt x="3144" y="3498"/>
                    <a:pt x="3606" y="3408"/>
                  </a:cubicBezTo>
                  <a:cubicBezTo>
                    <a:pt x="3009" y="2943"/>
                    <a:pt x="2391" y="2392"/>
                    <a:pt x="1803" y="1803"/>
                  </a:cubicBezTo>
                  <a:cubicBezTo>
                    <a:pt x="1214" y="1214"/>
                    <a:pt x="664" y="597"/>
                    <a:pt x="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0"/>
            <p:cNvSpPr/>
            <p:nvPr/>
          </p:nvSpPr>
          <p:spPr>
            <a:xfrm>
              <a:off x="4347168" y="2724610"/>
              <a:ext cx="244374" cy="244401"/>
            </a:xfrm>
            <a:custGeom>
              <a:avLst/>
              <a:gdLst/>
              <a:ahLst/>
              <a:cxnLst/>
              <a:rect l="l" t="t" r="r" b="b"/>
              <a:pathLst>
                <a:path w="8777" h="8778" extrusionOk="0">
                  <a:moveTo>
                    <a:pt x="4770" y="1"/>
                  </a:moveTo>
                  <a:cubicBezTo>
                    <a:pt x="3683" y="343"/>
                    <a:pt x="2662" y="945"/>
                    <a:pt x="1801" y="1805"/>
                  </a:cubicBezTo>
                  <a:cubicBezTo>
                    <a:pt x="943" y="2663"/>
                    <a:pt x="343" y="3683"/>
                    <a:pt x="0" y="4766"/>
                  </a:cubicBezTo>
                  <a:cubicBezTo>
                    <a:pt x="509" y="5465"/>
                    <a:pt x="1151" y="6210"/>
                    <a:pt x="1860" y="6917"/>
                  </a:cubicBezTo>
                  <a:cubicBezTo>
                    <a:pt x="2567" y="7626"/>
                    <a:pt x="3314" y="8270"/>
                    <a:pt x="4011" y="8777"/>
                  </a:cubicBezTo>
                  <a:cubicBezTo>
                    <a:pt x="5094" y="8436"/>
                    <a:pt x="6114" y="7835"/>
                    <a:pt x="6973" y="6976"/>
                  </a:cubicBezTo>
                  <a:cubicBezTo>
                    <a:pt x="7834" y="6115"/>
                    <a:pt x="8434" y="5093"/>
                    <a:pt x="8777" y="4007"/>
                  </a:cubicBezTo>
                  <a:cubicBezTo>
                    <a:pt x="8264" y="3310"/>
                    <a:pt x="7622" y="2568"/>
                    <a:pt x="6915" y="1862"/>
                  </a:cubicBezTo>
                  <a:cubicBezTo>
                    <a:pt x="6209" y="1156"/>
                    <a:pt x="5468" y="514"/>
                    <a:pt x="47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0"/>
            <p:cNvSpPr/>
            <p:nvPr/>
          </p:nvSpPr>
          <p:spPr>
            <a:xfrm>
              <a:off x="4502922" y="2715227"/>
              <a:ext cx="99760" cy="98006"/>
            </a:xfrm>
            <a:custGeom>
              <a:avLst/>
              <a:gdLst/>
              <a:ahLst/>
              <a:cxnLst/>
              <a:rect l="l" t="t" r="r" b="b"/>
              <a:pathLst>
                <a:path w="3583" h="3520" extrusionOk="0">
                  <a:moveTo>
                    <a:pt x="1379" y="0"/>
                  </a:moveTo>
                  <a:cubicBezTo>
                    <a:pt x="917" y="0"/>
                    <a:pt x="456" y="44"/>
                    <a:pt x="1" y="130"/>
                  </a:cubicBezTo>
                  <a:cubicBezTo>
                    <a:pt x="594" y="598"/>
                    <a:pt x="1207" y="1145"/>
                    <a:pt x="1791" y="1729"/>
                  </a:cubicBezTo>
                  <a:cubicBezTo>
                    <a:pt x="2375" y="2314"/>
                    <a:pt x="2923" y="2926"/>
                    <a:pt x="3390" y="3520"/>
                  </a:cubicBezTo>
                  <a:cubicBezTo>
                    <a:pt x="3583" y="2509"/>
                    <a:pt x="3562" y="1466"/>
                    <a:pt x="3325" y="462"/>
                  </a:cubicBezTo>
                  <a:cubicBezTo>
                    <a:pt x="3295" y="330"/>
                    <a:pt x="3190" y="226"/>
                    <a:pt x="3058" y="195"/>
                  </a:cubicBezTo>
                  <a:cubicBezTo>
                    <a:pt x="2506" y="65"/>
                    <a:pt x="1943" y="0"/>
                    <a:pt x="1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0"/>
            <p:cNvSpPr/>
            <p:nvPr/>
          </p:nvSpPr>
          <p:spPr>
            <a:xfrm>
              <a:off x="4467339" y="2717204"/>
              <a:ext cx="131611" cy="131611"/>
            </a:xfrm>
            <a:custGeom>
              <a:avLst/>
              <a:gdLst/>
              <a:ahLst/>
              <a:cxnLst/>
              <a:rect l="l" t="t" r="r" b="b"/>
              <a:pathLst>
                <a:path w="4727" h="4727" extrusionOk="0">
                  <a:moveTo>
                    <a:pt x="1636" y="1"/>
                  </a:moveTo>
                  <a:cubicBezTo>
                    <a:pt x="1080" y="79"/>
                    <a:pt x="530" y="220"/>
                    <a:pt x="0" y="427"/>
                  </a:cubicBezTo>
                  <a:cubicBezTo>
                    <a:pt x="95" y="480"/>
                    <a:pt x="198" y="542"/>
                    <a:pt x="309" y="613"/>
                  </a:cubicBezTo>
                  <a:cubicBezTo>
                    <a:pt x="957" y="1029"/>
                    <a:pt x="1697" y="1640"/>
                    <a:pt x="2392" y="2335"/>
                  </a:cubicBezTo>
                  <a:cubicBezTo>
                    <a:pt x="3087" y="3030"/>
                    <a:pt x="3698" y="3771"/>
                    <a:pt x="4114" y="4418"/>
                  </a:cubicBezTo>
                  <a:cubicBezTo>
                    <a:pt x="4185" y="4529"/>
                    <a:pt x="4247" y="4632"/>
                    <a:pt x="4301" y="4727"/>
                  </a:cubicBezTo>
                  <a:cubicBezTo>
                    <a:pt x="4507" y="4198"/>
                    <a:pt x="4648" y="3648"/>
                    <a:pt x="4726" y="3091"/>
                  </a:cubicBezTo>
                  <a:cubicBezTo>
                    <a:pt x="4322" y="2551"/>
                    <a:pt x="3830" y="1989"/>
                    <a:pt x="3285" y="1442"/>
                  </a:cubicBezTo>
                  <a:cubicBezTo>
                    <a:pt x="2738" y="897"/>
                    <a:pt x="2176" y="406"/>
                    <a:pt x="1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0"/>
            <p:cNvSpPr/>
            <p:nvPr/>
          </p:nvSpPr>
          <p:spPr>
            <a:xfrm>
              <a:off x="4566292" y="2774198"/>
              <a:ext cx="32659" cy="74618"/>
            </a:xfrm>
            <a:custGeom>
              <a:avLst/>
              <a:gdLst/>
              <a:ahLst/>
              <a:cxnLst/>
              <a:rect l="l" t="t" r="r" b="b"/>
              <a:pathLst>
                <a:path w="1173" h="2680" extrusionOk="0">
                  <a:moveTo>
                    <a:pt x="307" y="0"/>
                  </a:moveTo>
                  <a:cubicBezTo>
                    <a:pt x="267" y="538"/>
                    <a:pt x="165" y="1072"/>
                    <a:pt x="0" y="1591"/>
                  </a:cubicBezTo>
                  <a:cubicBezTo>
                    <a:pt x="211" y="1859"/>
                    <a:pt x="400" y="2123"/>
                    <a:pt x="560" y="2371"/>
                  </a:cubicBezTo>
                  <a:cubicBezTo>
                    <a:pt x="631" y="2482"/>
                    <a:pt x="693" y="2585"/>
                    <a:pt x="747" y="2680"/>
                  </a:cubicBezTo>
                  <a:cubicBezTo>
                    <a:pt x="953" y="2151"/>
                    <a:pt x="1094" y="1601"/>
                    <a:pt x="1172" y="1044"/>
                  </a:cubicBezTo>
                  <a:cubicBezTo>
                    <a:pt x="916" y="703"/>
                    <a:pt x="625" y="350"/>
                    <a:pt x="307" y="0"/>
                  </a:cubicBezTo>
                  <a:close/>
                </a:path>
              </a:pathLst>
            </a:custGeom>
            <a:solidFill>
              <a:srgbClr val="E0DD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0"/>
            <p:cNvSpPr/>
            <p:nvPr/>
          </p:nvSpPr>
          <p:spPr>
            <a:xfrm>
              <a:off x="4339651" y="2844892"/>
              <a:ext cx="131611" cy="131611"/>
            </a:xfrm>
            <a:custGeom>
              <a:avLst/>
              <a:gdLst/>
              <a:ahLst/>
              <a:cxnLst/>
              <a:rect l="l" t="t" r="r" b="b"/>
              <a:pathLst>
                <a:path w="4727" h="4727" extrusionOk="0">
                  <a:moveTo>
                    <a:pt x="427" y="1"/>
                  </a:moveTo>
                  <a:cubicBezTo>
                    <a:pt x="221" y="530"/>
                    <a:pt x="79" y="1079"/>
                    <a:pt x="0" y="1635"/>
                  </a:cubicBezTo>
                  <a:cubicBezTo>
                    <a:pt x="407" y="2175"/>
                    <a:pt x="898" y="2739"/>
                    <a:pt x="1443" y="3284"/>
                  </a:cubicBezTo>
                  <a:cubicBezTo>
                    <a:pt x="1988" y="3829"/>
                    <a:pt x="2552" y="4321"/>
                    <a:pt x="3092" y="4727"/>
                  </a:cubicBezTo>
                  <a:cubicBezTo>
                    <a:pt x="3648" y="4649"/>
                    <a:pt x="4197" y="4507"/>
                    <a:pt x="4727" y="4301"/>
                  </a:cubicBezTo>
                  <a:cubicBezTo>
                    <a:pt x="4633" y="4248"/>
                    <a:pt x="4529" y="4185"/>
                    <a:pt x="4418" y="4113"/>
                  </a:cubicBezTo>
                  <a:cubicBezTo>
                    <a:pt x="3770" y="3699"/>
                    <a:pt x="3031" y="3088"/>
                    <a:pt x="2336" y="2391"/>
                  </a:cubicBezTo>
                  <a:cubicBezTo>
                    <a:pt x="1641" y="1696"/>
                    <a:pt x="1029" y="957"/>
                    <a:pt x="614" y="309"/>
                  </a:cubicBezTo>
                  <a:cubicBezTo>
                    <a:pt x="542" y="198"/>
                    <a:pt x="481" y="96"/>
                    <a:pt x="4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0"/>
            <p:cNvSpPr/>
            <p:nvPr/>
          </p:nvSpPr>
          <p:spPr>
            <a:xfrm>
              <a:off x="4426966" y="2805299"/>
              <a:ext cx="84669" cy="83138"/>
            </a:xfrm>
            <a:custGeom>
              <a:avLst/>
              <a:gdLst/>
              <a:ahLst/>
              <a:cxnLst/>
              <a:rect l="l" t="t" r="r" b="b"/>
              <a:pathLst>
                <a:path w="3041" h="2986" extrusionOk="0">
                  <a:moveTo>
                    <a:pt x="2725" y="1"/>
                  </a:moveTo>
                  <a:cubicBezTo>
                    <a:pt x="2652" y="1"/>
                    <a:pt x="2579" y="29"/>
                    <a:pt x="2522" y="85"/>
                  </a:cubicBezTo>
                  <a:lnTo>
                    <a:pt x="114" y="2494"/>
                  </a:lnTo>
                  <a:cubicBezTo>
                    <a:pt x="0" y="2606"/>
                    <a:pt x="0" y="2788"/>
                    <a:pt x="114" y="2901"/>
                  </a:cubicBezTo>
                  <a:cubicBezTo>
                    <a:pt x="170" y="2957"/>
                    <a:pt x="243" y="2985"/>
                    <a:pt x="316" y="2985"/>
                  </a:cubicBezTo>
                  <a:cubicBezTo>
                    <a:pt x="390" y="2985"/>
                    <a:pt x="464" y="2957"/>
                    <a:pt x="520" y="2901"/>
                  </a:cubicBezTo>
                  <a:lnTo>
                    <a:pt x="2929" y="492"/>
                  </a:lnTo>
                  <a:cubicBezTo>
                    <a:pt x="3041" y="379"/>
                    <a:pt x="3041" y="197"/>
                    <a:pt x="2929" y="85"/>
                  </a:cubicBezTo>
                  <a:cubicBezTo>
                    <a:pt x="2872" y="29"/>
                    <a:pt x="2799" y="1"/>
                    <a:pt x="27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0"/>
            <p:cNvSpPr/>
            <p:nvPr/>
          </p:nvSpPr>
          <p:spPr>
            <a:xfrm>
              <a:off x="4466559" y="2803712"/>
              <a:ext cx="46887" cy="44882"/>
            </a:xfrm>
            <a:custGeom>
              <a:avLst/>
              <a:gdLst/>
              <a:ahLst/>
              <a:cxnLst/>
              <a:rect l="l" t="t" r="r" b="b"/>
              <a:pathLst>
                <a:path w="1684" h="1612" extrusionOk="0">
                  <a:moveTo>
                    <a:pt x="325" y="1"/>
                  </a:moveTo>
                  <a:cubicBezTo>
                    <a:pt x="241" y="1"/>
                    <a:pt x="157" y="37"/>
                    <a:pt x="100" y="108"/>
                  </a:cubicBezTo>
                  <a:cubicBezTo>
                    <a:pt x="0" y="231"/>
                    <a:pt x="20" y="413"/>
                    <a:pt x="143" y="513"/>
                  </a:cubicBezTo>
                  <a:cubicBezTo>
                    <a:pt x="295" y="635"/>
                    <a:pt x="480" y="804"/>
                    <a:pt x="663" y="986"/>
                  </a:cubicBezTo>
                  <a:cubicBezTo>
                    <a:pt x="845" y="1170"/>
                    <a:pt x="1014" y="1354"/>
                    <a:pt x="1136" y="1505"/>
                  </a:cubicBezTo>
                  <a:cubicBezTo>
                    <a:pt x="1193" y="1575"/>
                    <a:pt x="1276" y="1611"/>
                    <a:pt x="1360" y="1611"/>
                  </a:cubicBezTo>
                  <a:cubicBezTo>
                    <a:pt x="1424" y="1611"/>
                    <a:pt x="1487" y="1591"/>
                    <a:pt x="1541" y="1548"/>
                  </a:cubicBezTo>
                  <a:cubicBezTo>
                    <a:pt x="1664" y="1448"/>
                    <a:pt x="1683" y="1266"/>
                    <a:pt x="1583" y="1143"/>
                  </a:cubicBezTo>
                  <a:cubicBezTo>
                    <a:pt x="1448" y="976"/>
                    <a:pt x="1265" y="776"/>
                    <a:pt x="1069" y="580"/>
                  </a:cubicBezTo>
                  <a:cubicBezTo>
                    <a:pt x="872" y="383"/>
                    <a:pt x="672" y="200"/>
                    <a:pt x="505" y="65"/>
                  </a:cubicBezTo>
                  <a:cubicBezTo>
                    <a:pt x="452" y="22"/>
                    <a:pt x="388" y="1"/>
                    <a:pt x="3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0"/>
            <p:cNvSpPr/>
            <p:nvPr/>
          </p:nvSpPr>
          <p:spPr>
            <a:xfrm>
              <a:off x="4445538" y="2824733"/>
              <a:ext cx="46887" cy="44882"/>
            </a:xfrm>
            <a:custGeom>
              <a:avLst/>
              <a:gdLst/>
              <a:ahLst/>
              <a:cxnLst/>
              <a:rect l="l" t="t" r="r" b="b"/>
              <a:pathLst>
                <a:path w="1684" h="1612" extrusionOk="0">
                  <a:moveTo>
                    <a:pt x="325" y="1"/>
                  </a:moveTo>
                  <a:cubicBezTo>
                    <a:pt x="241" y="1"/>
                    <a:pt x="157" y="37"/>
                    <a:pt x="100" y="108"/>
                  </a:cubicBezTo>
                  <a:cubicBezTo>
                    <a:pt x="0" y="231"/>
                    <a:pt x="20" y="412"/>
                    <a:pt x="143" y="513"/>
                  </a:cubicBezTo>
                  <a:cubicBezTo>
                    <a:pt x="294" y="634"/>
                    <a:pt x="480" y="803"/>
                    <a:pt x="663" y="986"/>
                  </a:cubicBezTo>
                  <a:cubicBezTo>
                    <a:pt x="846" y="1169"/>
                    <a:pt x="1014" y="1354"/>
                    <a:pt x="1136" y="1505"/>
                  </a:cubicBezTo>
                  <a:cubicBezTo>
                    <a:pt x="1193" y="1575"/>
                    <a:pt x="1276" y="1611"/>
                    <a:pt x="1360" y="1611"/>
                  </a:cubicBezTo>
                  <a:cubicBezTo>
                    <a:pt x="1424" y="1611"/>
                    <a:pt x="1487" y="1591"/>
                    <a:pt x="1541" y="1548"/>
                  </a:cubicBezTo>
                  <a:cubicBezTo>
                    <a:pt x="1664" y="1448"/>
                    <a:pt x="1683" y="1266"/>
                    <a:pt x="1583" y="1143"/>
                  </a:cubicBezTo>
                  <a:cubicBezTo>
                    <a:pt x="1448" y="976"/>
                    <a:pt x="1265" y="776"/>
                    <a:pt x="1069" y="580"/>
                  </a:cubicBezTo>
                  <a:cubicBezTo>
                    <a:pt x="872" y="383"/>
                    <a:pt x="672" y="200"/>
                    <a:pt x="505" y="65"/>
                  </a:cubicBezTo>
                  <a:cubicBezTo>
                    <a:pt x="452" y="22"/>
                    <a:pt x="388" y="1"/>
                    <a:pt x="3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0"/>
            <p:cNvSpPr/>
            <p:nvPr/>
          </p:nvSpPr>
          <p:spPr>
            <a:xfrm>
              <a:off x="4424516" y="2845755"/>
              <a:ext cx="46887" cy="44882"/>
            </a:xfrm>
            <a:custGeom>
              <a:avLst/>
              <a:gdLst/>
              <a:ahLst/>
              <a:cxnLst/>
              <a:rect l="l" t="t" r="r" b="b"/>
              <a:pathLst>
                <a:path w="1684" h="1612" extrusionOk="0">
                  <a:moveTo>
                    <a:pt x="325" y="1"/>
                  </a:moveTo>
                  <a:cubicBezTo>
                    <a:pt x="241" y="1"/>
                    <a:pt x="157" y="37"/>
                    <a:pt x="100" y="108"/>
                  </a:cubicBezTo>
                  <a:cubicBezTo>
                    <a:pt x="0" y="231"/>
                    <a:pt x="20" y="412"/>
                    <a:pt x="143" y="512"/>
                  </a:cubicBezTo>
                  <a:cubicBezTo>
                    <a:pt x="296" y="634"/>
                    <a:pt x="480" y="803"/>
                    <a:pt x="663" y="986"/>
                  </a:cubicBezTo>
                  <a:cubicBezTo>
                    <a:pt x="846" y="1169"/>
                    <a:pt x="1014" y="1354"/>
                    <a:pt x="1137" y="1505"/>
                  </a:cubicBezTo>
                  <a:cubicBezTo>
                    <a:pt x="1193" y="1575"/>
                    <a:pt x="1276" y="1611"/>
                    <a:pt x="1360" y="1611"/>
                  </a:cubicBezTo>
                  <a:cubicBezTo>
                    <a:pt x="1424" y="1611"/>
                    <a:pt x="1488" y="1591"/>
                    <a:pt x="1541" y="1548"/>
                  </a:cubicBezTo>
                  <a:cubicBezTo>
                    <a:pt x="1664" y="1448"/>
                    <a:pt x="1683" y="1266"/>
                    <a:pt x="1583" y="1143"/>
                  </a:cubicBezTo>
                  <a:cubicBezTo>
                    <a:pt x="1448" y="976"/>
                    <a:pt x="1265" y="776"/>
                    <a:pt x="1069" y="580"/>
                  </a:cubicBezTo>
                  <a:cubicBezTo>
                    <a:pt x="872" y="383"/>
                    <a:pt x="672" y="200"/>
                    <a:pt x="505" y="65"/>
                  </a:cubicBezTo>
                  <a:cubicBezTo>
                    <a:pt x="452" y="22"/>
                    <a:pt x="388" y="1"/>
                    <a:pt x="3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0"/>
            <p:cNvSpPr/>
            <p:nvPr/>
          </p:nvSpPr>
          <p:spPr>
            <a:xfrm>
              <a:off x="4498105" y="2478924"/>
              <a:ext cx="314370" cy="301618"/>
            </a:xfrm>
            <a:custGeom>
              <a:avLst/>
              <a:gdLst/>
              <a:ahLst/>
              <a:cxnLst/>
              <a:rect l="l" t="t" r="r" b="b"/>
              <a:pathLst>
                <a:path w="11291" h="10833" extrusionOk="0">
                  <a:moveTo>
                    <a:pt x="4894" y="0"/>
                  </a:moveTo>
                  <a:cubicBezTo>
                    <a:pt x="4176" y="0"/>
                    <a:pt x="3470" y="175"/>
                    <a:pt x="2831" y="543"/>
                  </a:cubicBezTo>
                  <a:cubicBezTo>
                    <a:pt x="572" y="1848"/>
                    <a:pt x="0" y="5088"/>
                    <a:pt x="1553" y="7778"/>
                  </a:cubicBezTo>
                  <a:cubicBezTo>
                    <a:pt x="2667" y="9708"/>
                    <a:pt x="4573" y="10832"/>
                    <a:pt x="6395" y="10832"/>
                  </a:cubicBezTo>
                  <a:cubicBezTo>
                    <a:pt x="7114" y="10832"/>
                    <a:pt x="7819" y="10657"/>
                    <a:pt x="8459" y="10288"/>
                  </a:cubicBezTo>
                  <a:cubicBezTo>
                    <a:pt x="10717" y="8985"/>
                    <a:pt x="11291" y="5745"/>
                    <a:pt x="9737" y="3053"/>
                  </a:cubicBezTo>
                  <a:cubicBezTo>
                    <a:pt x="8622" y="1124"/>
                    <a:pt x="6717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0"/>
            <p:cNvSpPr/>
            <p:nvPr/>
          </p:nvSpPr>
          <p:spPr>
            <a:xfrm>
              <a:off x="4489028" y="2470849"/>
              <a:ext cx="319437" cy="375540"/>
            </a:xfrm>
            <a:custGeom>
              <a:avLst/>
              <a:gdLst/>
              <a:ahLst/>
              <a:cxnLst/>
              <a:rect l="l" t="t" r="r" b="b"/>
              <a:pathLst>
                <a:path w="11473" h="13488" extrusionOk="0">
                  <a:moveTo>
                    <a:pt x="5221" y="576"/>
                  </a:moveTo>
                  <a:cubicBezTo>
                    <a:pt x="5729" y="576"/>
                    <a:pt x="6254" y="671"/>
                    <a:pt x="6777" y="860"/>
                  </a:cubicBezTo>
                  <a:cubicBezTo>
                    <a:pt x="8017" y="1311"/>
                    <a:pt x="9096" y="2245"/>
                    <a:pt x="9814" y="3487"/>
                  </a:cubicBezTo>
                  <a:cubicBezTo>
                    <a:pt x="11286" y="6038"/>
                    <a:pt x="10759" y="9106"/>
                    <a:pt x="8641" y="10330"/>
                  </a:cubicBezTo>
                  <a:cubicBezTo>
                    <a:pt x="8048" y="10672"/>
                    <a:pt x="7392" y="10834"/>
                    <a:pt x="6723" y="10834"/>
                  </a:cubicBezTo>
                  <a:cubicBezTo>
                    <a:pt x="5001" y="10834"/>
                    <a:pt x="3189" y="9761"/>
                    <a:pt x="2129" y="7924"/>
                  </a:cubicBezTo>
                  <a:cubicBezTo>
                    <a:pt x="657" y="5375"/>
                    <a:pt x="1183" y="2305"/>
                    <a:pt x="3302" y="1082"/>
                  </a:cubicBezTo>
                  <a:cubicBezTo>
                    <a:pt x="3885" y="746"/>
                    <a:pt x="4539" y="576"/>
                    <a:pt x="5221" y="576"/>
                  </a:cubicBezTo>
                  <a:close/>
                  <a:moveTo>
                    <a:pt x="5220" y="0"/>
                  </a:moveTo>
                  <a:cubicBezTo>
                    <a:pt x="4438" y="0"/>
                    <a:pt x="3687" y="196"/>
                    <a:pt x="3014" y="585"/>
                  </a:cubicBezTo>
                  <a:cubicBezTo>
                    <a:pt x="620" y="1966"/>
                    <a:pt x="1" y="5389"/>
                    <a:pt x="1630" y="8212"/>
                  </a:cubicBezTo>
                  <a:cubicBezTo>
                    <a:pt x="2660" y="9995"/>
                    <a:pt x="4345" y="11120"/>
                    <a:pt x="6049" y="11359"/>
                  </a:cubicBezTo>
                  <a:cubicBezTo>
                    <a:pt x="7273" y="11747"/>
                    <a:pt x="8380" y="12449"/>
                    <a:pt x="9252" y="13394"/>
                  </a:cubicBezTo>
                  <a:cubicBezTo>
                    <a:pt x="9308" y="13455"/>
                    <a:pt x="9386" y="13487"/>
                    <a:pt x="9463" y="13487"/>
                  </a:cubicBezTo>
                  <a:cubicBezTo>
                    <a:pt x="9532" y="13487"/>
                    <a:pt x="9603" y="13462"/>
                    <a:pt x="9658" y="13410"/>
                  </a:cubicBezTo>
                  <a:cubicBezTo>
                    <a:pt x="9775" y="13303"/>
                    <a:pt x="9782" y="13121"/>
                    <a:pt x="9675" y="13004"/>
                  </a:cubicBezTo>
                  <a:cubicBezTo>
                    <a:pt x="9049" y="12326"/>
                    <a:pt x="8311" y="11765"/>
                    <a:pt x="7499" y="11342"/>
                  </a:cubicBezTo>
                  <a:cubicBezTo>
                    <a:pt x="7995" y="11258"/>
                    <a:pt x="8477" y="11088"/>
                    <a:pt x="8929" y="10828"/>
                  </a:cubicBezTo>
                  <a:cubicBezTo>
                    <a:pt x="9379" y="10569"/>
                    <a:pt x="9765" y="10236"/>
                    <a:pt x="10087" y="9849"/>
                  </a:cubicBezTo>
                  <a:lnTo>
                    <a:pt x="10087" y="9849"/>
                  </a:lnTo>
                  <a:cubicBezTo>
                    <a:pt x="10048" y="10764"/>
                    <a:pt x="10165" y="11683"/>
                    <a:pt x="10440" y="12563"/>
                  </a:cubicBezTo>
                  <a:cubicBezTo>
                    <a:pt x="10477" y="12685"/>
                    <a:pt x="10592" y="12764"/>
                    <a:pt x="10714" y="12764"/>
                  </a:cubicBezTo>
                  <a:cubicBezTo>
                    <a:pt x="10742" y="12764"/>
                    <a:pt x="10771" y="12760"/>
                    <a:pt x="10799" y="12752"/>
                  </a:cubicBezTo>
                  <a:cubicBezTo>
                    <a:pt x="10952" y="12704"/>
                    <a:pt x="11036" y="12543"/>
                    <a:pt x="10988" y="12391"/>
                  </a:cubicBezTo>
                  <a:cubicBezTo>
                    <a:pt x="10607" y="11165"/>
                    <a:pt x="10552" y="9855"/>
                    <a:pt x="10827" y="8601"/>
                  </a:cubicBezTo>
                  <a:cubicBezTo>
                    <a:pt x="11473" y="7006"/>
                    <a:pt x="11341" y="4984"/>
                    <a:pt x="10312" y="3201"/>
                  </a:cubicBezTo>
                  <a:cubicBezTo>
                    <a:pt x="9526" y="1840"/>
                    <a:pt x="8341" y="818"/>
                    <a:pt x="6973" y="320"/>
                  </a:cubicBezTo>
                  <a:cubicBezTo>
                    <a:pt x="6386" y="106"/>
                    <a:pt x="5795" y="0"/>
                    <a:pt x="5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0"/>
            <p:cNvSpPr/>
            <p:nvPr/>
          </p:nvSpPr>
          <p:spPr>
            <a:xfrm>
              <a:off x="4745852" y="2815712"/>
              <a:ext cx="128799" cy="165050"/>
            </a:xfrm>
            <a:custGeom>
              <a:avLst/>
              <a:gdLst/>
              <a:ahLst/>
              <a:cxnLst/>
              <a:rect l="l" t="t" r="r" b="b"/>
              <a:pathLst>
                <a:path w="4626" h="5928" extrusionOk="0">
                  <a:moveTo>
                    <a:pt x="1645" y="1"/>
                  </a:moveTo>
                  <a:cubicBezTo>
                    <a:pt x="1594" y="1"/>
                    <a:pt x="1542" y="14"/>
                    <a:pt x="1495" y="41"/>
                  </a:cubicBezTo>
                  <a:lnTo>
                    <a:pt x="194" y="793"/>
                  </a:lnTo>
                  <a:cubicBezTo>
                    <a:pt x="51" y="876"/>
                    <a:pt x="1" y="1058"/>
                    <a:pt x="84" y="1201"/>
                  </a:cubicBezTo>
                  <a:lnTo>
                    <a:pt x="2668" y="5677"/>
                  </a:lnTo>
                  <a:cubicBezTo>
                    <a:pt x="2761" y="5838"/>
                    <a:pt x="2929" y="5927"/>
                    <a:pt x="3101" y="5927"/>
                  </a:cubicBezTo>
                  <a:cubicBezTo>
                    <a:pt x="3186" y="5927"/>
                    <a:pt x="3272" y="5906"/>
                    <a:pt x="3350" y="5860"/>
                  </a:cubicBezTo>
                  <a:lnTo>
                    <a:pt x="4306" y="5309"/>
                  </a:lnTo>
                  <a:cubicBezTo>
                    <a:pt x="4544" y="5171"/>
                    <a:pt x="4626" y="4866"/>
                    <a:pt x="4488" y="4627"/>
                  </a:cubicBezTo>
                  <a:lnTo>
                    <a:pt x="1904" y="151"/>
                  </a:lnTo>
                  <a:cubicBezTo>
                    <a:pt x="1849" y="55"/>
                    <a:pt x="1748" y="1"/>
                    <a:pt x="1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0"/>
            <p:cNvSpPr/>
            <p:nvPr/>
          </p:nvSpPr>
          <p:spPr>
            <a:xfrm>
              <a:off x="4762140" y="2844056"/>
              <a:ext cx="66711" cy="57049"/>
            </a:xfrm>
            <a:custGeom>
              <a:avLst/>
              <a:gdLst/>
              <a:ahLst/>
              <a:cxnLst/>
              <a:rect l="l" t="t" r="r" b="b"/>
              <a:pathLst>
                <a:path w="2396" h="2049" extrusionOk="0">
                  <a:moveTo>
                    <a:pt x="1819" y="0"/>
                  </a:moveTo>
                  <a:lnTo>
                    <a:pt x="0" y="1050"/>
                  </a:lnTo>
                  <a:lnTo>
                    <a:pt x="576" y="2048"/>
                  </a:lnTo>
                  <a:lnTo>
                    <a:pt x="2395" y="997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0"/>
            <p:cNvSpPr/>
            <p:nvPr/>
          </p:nvSpPr>
          <p:spPr>
            <a:xfrm>
              <a:off x="4544074" y="2609424"/>
              <a:ext cx="84057" cy="129885"/>
            </a:xfrm>
            <a:custGeom>
              <a:avLst/>
              <a:gdLst/>
              <a:ahLst/>
              <a:cxnLst/>
              <a:rect l="l" t="t" r="r" b="b"/>
              <a:pathLst>
                <a:path w="3019" h="4665" extrusionOk="0">
                  <a:moveTo>
                    <a:pt x="328" y="0"/>
                  </a:moveTo>
                  <a:cubicBezTo>
                    <a:pt x="279" y="0"/>
                    <a:pt x="230" y="13"/>
                    <a:pt x="185" y="39"/>
                  </a:cubicBezTo>
                  <a:cubicBezTo>
                    <a:pt x="48" y="118"/>
                    <a:pt x="1" y="295"/>
                    <a:pt x="80" y="431"/>
                  </a:cubicBezTo>
                  <a:lnTo>
                    <a:pt x="2440" y="4521"/>
                  </a:lnTo>
                  <a:cubicBezTo>
                    <a:pt x="2494" y="4612"/>
                    <a:pt x="2590" y="4665"/>
                    <a:pt x="2690" y="4665"/>
                  </a:cubicBezTo>
                  <a:cubicBezTo>
                    <a:pt x="2739" y="4665"/>
                    <a:pt x="2788" y="4651"/>
                    <a:pt x="2834" y="4626"/>
                  </a:cubicBezTo>
                  <a:cubicBezTo>
                    <a:pt x="2971" y="4546"/>
                    <a:pt x="3018" y="4371"/>
                    <a:pt x="2939" y="4233"/>
                  </a:cubicBezTo>
                  <a:lnTo>
                    <a:pt x="578" y="145"/>
                  </a:lnTo>
                  <a:cubicBezTo>
                    <a:pt x="524" y="52"/>
                    <a:pt x="428" y="0"/>
                    <a:pt x="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0"/>
            <p:cNvSpPr/>
            <p:nvPr/>
          </p:nvSpPr>
          <p:spPr>
            <a:xfrm>
              <a:off x="4548417" y="2551204"/>
              <a:ext cx="128911" cy="207510"/>
            </a:xfrm>
            <a:custGeom>
              <a:avLst/>
              <a:gdLst/>
              <a:ahLst/>
              <a:cxnLst/>
              <a:rect l="l" t="t" r="r" b="b"/>
              <a:pathLst>
                <a:path w="4630" h="7453" extrusionOk="0">
                  <a:moveTo>
                    <a:pt x="330" y="0"/>
                  </a:moveTo>
                  <a:cubicBezTo>
                    <a:pt x="281" y="0"/>
                    <a:pt x="232" y="13"/>
                    <a:pt x="186" y="39"/>
                  </a:cubicBezTo>
                  <a:cubicBezTo>
                    <a:pt x="48" y="118"/>
                    <a:pt x="1" y="294"/>
                    <a:pt x="81" y="432"/>
                  </a:cubicBezTo>
                  <a:lnTo>
                    <a:pt x="4051" y="7308"/>
                  </a:lnTo>
                  <a:cubicBezTo>
                    <a:pt x="4105" y="7401"/>
                    <a:pt x="4201" y="7452"/>
                    <a:pt x="4300" y="7452"/>
                  </a:cubicBezTo>
                  <a:cubicBezTo>
                    <a:pt x="4349" y="7452"/>
                    <a:pt x="4399" y="7440"/>
                    <a:pt x="4444" y="7414"/>
                  </a:cubicBezTo>
                  <a:cubicBezTo>
                    <a:pt x="4582" y="7335"/>
                    <a:pt x="4629" y="7158"/>
                    <a:pt x="4549" y="7022"/>
                  </a:cubicBezTo>
                  <a:lnTo>
                    <a:pt x="579" y="144"/>
                  </a:lnTo>
                  <a:cubicBezTo>
                    <a:pt x="526" y="52"/>
                    <a:pt x="43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0"/>
            <p:cNvSpPr/>
            <p:nvPr/>
          </p:nvSpPr>
          <p:spPr>
            <a:xfrm>
              <a:off x="4570330" y="2523361"/>
              <a:ext cx="141050" cy="228615"/>
            </a:xfrm>
            <a:custGeom>
              <a:avLst/>
              <a:gdLst/>
              <a:ahLst/>
              <a:cxnLst/>
              <a:rect l="l" t="t" r="r" b="b"/>
              <a:pathLst>
                <a:path w="5066" h="8211" extrusionOk="0">
                  <a:moveTo>
                    <a:pt x="330" y="0"/>
                  </a:moveTo>
                  <a:cubicBezTo>
                    <a:pt x="281" y="0"/>
                    <a:pt x="231" y="13"/>
                    <a:pt x="186" y="39"/>
                  </a:cubicBezTo>
                  <a:cubicBezTo>
                    <a:pt x="48" y="118"/>
                    <a:pt x="1" y="294"/>
                    <a:pt x="81" y="432"/>
                  </a:cubicBezTo>
                  <a:lnTo>
                    <a:pt x="4489" y="8067"/>
                  </a:lnTo>
                  <a:cubicBezTo>
                    <a:pt x="4541" y="8158"/>
                    <a:pt x="4639" y="8211"/>
                    <a:pt x="4738" y="8211"/>
                  </a:cubicBezTo>
                  <a:cubicBezTo>
                    <a:pt x="4786" y="8211"/>
                    <a:pt x="4836" y="8197"/>
                    <a:pt x="4882" y="8172"/>
                  </a:cubicBezTo>
                  <a:cubicBezTo>
                    <a:pt x="5019" y="8092"/>
                    <a:pt x="5066" y="7917"/>
                    <a:pt x="4986" y="7779"/>
                  </a:cubicBezTo>
                  <a:lnTo>
                    <a:pt x="579" y="144"/>
                  </a:lnTo>
                  <a:cubicBezTo>
                    <a:pt x="526" y="52"/>
                    <a:pt x="429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0"/>
            <p:cNvSpPr/>
            <p:nvPr/>
          </p:nvSpPr>
          <p:spPr>
            <a:xfrm>
              <a:off x="4598813" y="2506906"/>
              <a:ext cx="141050" cy="228615"/>
            </a:xfrm>
            <a:custGeom>
              <a:avLst/>
              <a:gdLst/>
              <a:ahLst/>
              <a:cxnLst/>
              <a:rect l="l" t="t" r="r" b="b"/>
              <a:pathLst>
                <a:path w="5066" h="8211" extrusionOk="0">
                  <a:moveTo>
                    <a:pt x="329" y="0"/>
                  </a:moveTo>
                  <a:cubicBezTo>
                    <a:pt x="281" y="0"/>
                    <a:pt x="231" y="12"/>
                    <a:pt x="186" y="38"/>
                  </a:cubicBezTo>
                  <a:cubicBezTo>
                    <a:pt x="48" y="118"/>
                    <a:pt x="1" y="295"/>
                    <a:pt x="80" y="431"/>
                  </a:cubicBezTo>
                  <a:lnTo>
                    <a:pt x="4489" y="8066"/>
                  </a:lnTo>
                  <a:cubicBezTo>
                    <a:pt x="4542" y="8159"/>
                    <a:pt x="4638" y="8210"/>
                    <a:pt x="4738" y="8210"/>
                  </a:cubicBezTo>
                  <a:cubicBezTo>
                    <a:pt x="4787" y="8210"/>
                    <a:pt x="4835" y="8198"/>
                    <a:pt x="4882" y="8172"/>
                  </a:cubicBezTo>
                  <a:cubicBezTo>
                    <a:pt x="5018" y="8092"/>
                    <a:pt x="5066" y="7916"/>
                    <a:pt x="4987" y="7778"/>
                  </a:cubicBezTo>
                  <a:lnTo>
                    <a:pt x="579" y="145"/>
                  </a:lnTo>
                  <a:cubicBezTo>
                    <a:pt x="526" y="52"/>
                    <a:pt x="429" y="0"/>
                    <a:pt x="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0"/>
            <p:cNvSpPr/>
            <p:nvPr/>
          </p:nvSpPr>
          <p:spPr>
            <a:xfrm>
              <a:off x="4633895" y="2501866"/>
              <a:ext cx="128883" cy="207482"/>
            </a:xfrm>
            <a:custGeom>
              <a:avLst/>
              <a:gdLst/>
              <a:ahLst/>
              <a:cxnLst/>
              <a:rect l="l" t="t" r="r" b="b"/>
              <a:pathLst>
                <a:path w="4629" h="7452" extrusionOk="0">
                  <a:moveTo>
                    <a:pt x="329" y="0"/>
                  </a:moveTo>
                  <a:cubicBezTo>
                    <a:pt x="280" y="0"/>
                    <a:pt x="230" y="13"/>
                    <a:pt x="185" y="39"/>
                  </a:cubicBezTo>
                  <a:cubicBezTo>
                    <a:pt x="48" y="118"/>
                    <a:pt x="1" y="294"/>
                    <a:pt x="80" y="432"/>
                  </a:cubicBezTo>
                  <a:lnTo>
                    <a:pt x="4050" y="7308"/>
                  </a:lnTo>
                  <a:cubicBezTo>
                    <a:pt x="4104" y="7401"/>
                    <a:pt x="4200" y="7452"/>
                    <a:pt x="4300" y="7452"/>
                  </a:cubicBezTo>
                  <a:cubicBezTo>
                    <a:pt x="4349" y="7452"/>
                    <a:pt x="4399" y="7440"/>
                    <a:pt x="4444" y="7414"/>
                  </a:cubicBezTo>
                  <a:cubicBezTo>
                    <a:pt x="4580" y="7335"/>
                    <a:pt x="4628" y="7158"/>
                    <a:pt x="4549" y="7021"/>
                  </a:cubicBezTo>
                  <a:lnTo>
                    <a:pt x="579" y="144"/>
                  </a:lnTo>
                  <a:cubicBezTo>
                    <a:pt x="525" y="52"/>
                    <a:pt x="428" y="0"/>
                    <a:pt x="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0"/>
            <p:cNvSpPr/>
            <p:nvPr/>
          </p:nvSpPr>
          <p:spPr>
            <a:xfrm>
              <a:off x="4686490" y="2527204"/>
              <a:ext cx="79657" cy="122256"/>
            </a:xfrm>
            <a:custGeom>
              <a:avLst/>
              <a:gdLst/>
              <a:ahLst/>
              <a:cxnLst/>
              <a:rect l="l" t="t" r="r" b="b"/>
              <a:pathLst>
                <a:path w="2861" h="4391" extrusionOk="0">
                  <a:moveTo>
                    <a:pt x="330" y="0"/>
                  </a:moveTo>
                  <a:cubicBezTo>
                    <a:pt x="281" y="0"/>
                    <a:pt x="231" y="13"/>
                    <a:pt x="186" y="39"/>
                  </a:cubicBezTo>
                  <a:cubicBezTo>
                    <a:pt x="49" y="118"/>
                    <a:pt x="1" y="294"/>
                    <a:pt x="80" y="432"/>
                  </a:cubicBezTo>
                  <a:lnTo>
                    <a:pt x="2283" y="4247"/>
                  </a:lnTo>
                  <a:cubicBezTo>
                    <a:pt x="2337" y="4338"/>
                    <a:pt x="2433" y="4390"/>
                    <a:pt x="2532" y="4390"/>
                  </a:cubicBezTo>
                  <a:cubicBezTo>
                    <a:pt x="2582" y="4390"/>
                    <a:pt x="2630" y="4377"/>
                    <a:pt x="2676" y="4351"/>
                  </a:cubicBezTo>
                  <a:cubicBezTo>
                    <a:pt x="2813" y="4272"/>
                    <a:pt x="2861" y="4097"/>
                    <a:pt x="2782" y="3959"/>
                  </a:cubicBezTo>
                  <a:lnTo>
                    <a:pt x="579" y="144"/>
                  </a:lnTo>
                  <a:cubicBezTo>
                    <a:pt x="526" y="51"/>
                    <a:pt x="429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0"/>
            <p:cNvSpPr/>
            <p:nvPr/>
          </p:nvSpPr>
          <p:spPr>
            <a:xfrm>
              <a:off x="4551062" y="2519714"/>
              <a:ext cx="126850" cy="78711"/>
            </a:xfrm>
            <a:custGeom>
              <a:avLst/>
              <a:gdLst/>
              <a:ahLst/>
              <a:cxnLst/>
              <a:rect l="l" t="t" r="r" b="b"/>
              <a:pathLst>
                <a:path w="4556" h="2827" extrusionOk="0">
                  <a:moveTo>
                    <a:pt x="4227" y="1"/>
                  </a:moveTo>
                  <a:cubicBezTo>
                    <a:pt x="4178" y="1"/>
                    <a:pt x="4129" y="13"/>
                    <a:pt x="4083" y="39"/>
                  </a:cubicBezTo>
                  <a:lnTo>
                    <a:pt x="185" y="2290"/>
                  </a:lnTo>
                  <a:cubicBezTo>
                    <a:pt x="47" y="2369"/>
                    <a:pt x="1" y="2545"/>
                    <a:pt x="80" y="2682"/>
                  </a:cubicBezTo>
                  <a:cubicBezTo>
                    <a:pt x="133" y="2775"/>
                    <a:pt x="230" y="2826"/>
                    <a:pt x="329" y="2826"/>
                  </a:cubicBezTo>
                  <a:cubicBezTo>
                    <a:pt x="378" y="2826"/>
                    <a:pt x="428" y="2814"/>
                    <a:pt x="473" y="2787"/>
                  </a:cubicBezTo>
                  <a:lnTo>
                    <a:pt x="4371" y="537"/>
                  </a:lnTo>
                  <a:cubicBezTo>
                    <a:pt x="4509" y="458"/>
                    <a:pt x="4555" y="282"/>
                    <a:pt x="4476" y="144"/>
                  </a:cubicBezTo>
                  <a:cubicBezTo>
                    <a:pt x="4423" y="52"/>
                    <a:pt x="4326" y="1"/>
                    <a:pt x="4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0"/>
            <p:cNvSpPr/>
            <p:nvPr/>
          </p:nvSpPr>
          <p:spPr>
            <a:xfrm>
              <a:off x="4539675" y="2532132"/>
              <a:ext cx="182508" cy="110841"/>
            </a:xfrm>
            <a:custGeom>
              <a:avLst/>
              <a:gdLst/>
              <a:ahLst/>
              <a:cxnLst/>
              <a:rect l="l" t="t" r="r" b="b"/>
              <a:pathLst>
                <a:path w="6555" h="3981" extrusionOk="0">
                  <a:moveTo>
                    <a:pt x="6227" y="1"/>
                  </a:moveTo>
                  <a:cubicBezTo>
                    <a:pt x="6178" y="1"/>
                    <a:pt x="6128" y="13"/>
                    <a:pt x="6083" y="40"/>
                  </a:cubicBezTo>
                  <a:lnTo>
                    <a:pt x="186" y="3444"/>
                  </a:lnTo>
                  <a:cubicBezTo>
                    <a:pt x="48" y="3523"/>
                    <a:pt x="0" y="3699"/>
                    <a:pt x="81" y="3837"/>
                  </a:cubicBezTo>
                  <a:cubicBezTo>
                    <a:pt x="133" y="3929"/>
                    <a:pt x="231" y="3981"/>
                    <a:pt x="329" y="3981"/>
                  </a:cubicBezTo>
                  <a:cubicBezTo>
                    <a:pt x="378" y="3981"/>
                    <a:pt x="428" y="3968"/>
                    <a:pt x="473" y="3941"/>
                  </a:cubicBezTo>
                  <a:lnTo>
                    <a:pt x="6370" y="537"/>
                  </a:lnTo>
                  <a:cubicBezTo>
                    <a:pt x="6507" y="458"/>
                    <a:pt x="6555" y="283"/>
                    <a:pt x="6475" y="145"/>
                  </a:cubicBezTo>
                  <a:cubicBezTo>
                    <a:pt x="6422" y="52"/>
                    <a:pt x="6326" y="1"/>
                    <a:pt x="6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0"/>
            <p:cNvSpPr/>
            <p:nvPr/>
          </p:nvSpPr>
          <p:spPr>
            <a:xfrm>
              <a:off x="4549865" y="2556995"/>
              <a:ext cx="195065" cy="118108"/>
            </a:xfrm>
            <a:custGeom>
              <a:avLst/>
              <a:gdLst/>
              <a:ahLst/>
              <a:cxnLst/>
              <a:rect l="l" t="t" r="r" b="b"/>
              <a:pathLst>
                <a:path w="7006" h="4242" extrusionOk="0">
                  <a:moveTo>
                    <a:pt x="6677" y="0"/>
                  </a:moveTo>
                  <a:cubicBezTo>
                    <a:pt x="6628" y="0"/>
                    <a:pt x="6578" y="13"/>
                    <a:pt x="6533" y="40"/>
                  </a:cubicBezTo>
                  <a:lnTo>
                    <a:pt x="184" y="3705"/>
                  </a:lnTo>
                  <a:cubicBezTo>
                    <a:pt x="46" y="3784"/>
                    <a:pt x="0" y="3960"/>
                    <a:pt x="79" y="4097"/>
                  </a:cubicBezTo>
                  <a:cubicBezTo>
                    <a:pt x="133" y="4189"/>
                    <a:pt x="229" y="4241"/>
                    <a:pt x="328" y="4241"/>
                  </a:cubicBezTo>
                  <a:cubicBezTo>
                    <a:pt x="377" y="4241"/>
                    <a:pt x="427" y="4229"/>
                    <a:pt x="472" y="4202"/>
                  </a:cubicBezTo>
                  <a:lnTo>
                    <a:pt x="6820" y="537"/>
                  </a:lnTo>
                  <a:cubicBezTo>
                    <a:pt x="6958" y="458"/>
                    <a:pt x="7006" y="282"/>
                    <a:pt x="6925" y="145"/>
                  </a:cubicBezTo>
                  <a:cubicBezTo>
                    <a:pt x="6872" y="52"/>
                    <a:pt x="6776" y="0"/>
                    <a:pt x="6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0"/>
            <p:cNvSpPr/>
            <p:nvPr/>
          </p:nvSpPr>
          <p:spPr>
            <a:xfrm>
              <a:off x="4566292" y="2585479"/>
              <a:ext cx="195092" cy="118108"/>
            </a:xfrm>
            <a:custGeom>
              <a:avLst/>
              <a:gdLst/>
              <a:ahLst/>
              <a:cxnLst/>
              <a:rect l="l" t="t" r="r" b="b"/>
              <a:pathLst>
                <a:path w="7007" h="4242" extrusionOk="0">
                  <a:moveTo>
                    <a:pt x="6677" y="0"/>
                  </a:moveTo>
                  <a:cubicBezTo>
                    <a:pt x="6628" y="0"/>
                    <a:pt x="6579" y="13"/>
                    <a:pt x="6534" y="39"/>
                  </a:cubicBezTo>
                  <a:lnTo>
                    <a:pt x="185" y="3705"/>
                  </a:lnTo>
                  <a:cubicBezTo>
                    <a:pt x="48" y="3784"/>
                    <a:pt x="0" y="3960"/>
                    <a:pt x="80" y="4098"/>
                  </a:cubicBezTo>
                  <a:cubicBezTo>
                    <a:pt x="133" y="4189"/>
                    <a:pt x="230" y="4242"/>
                    <a:pt x="330" y="4242"/>
                  </a:cubicBezTo>
                  <a:cubicBezTo>
                    <a:pt x="378" y="4242"/>
                    <a:pt x="427" y="4228"/>
                    <a:pt x="472" y="4203"/>
                  </a:cubicBezTo>
                  <a:lnTo>
                    <a:pt x="6821" y="538"/>
                  </a:lnTo>
                  <a:cubicBezTo>
                    <a:pt x="6958" y="458"/>
                    <a:pt x="7006" y="281"/>
                    <a:pt x="6927" y="145"/>
                  </a:cubicBezTo>
                  <a:cubicBezTo>
                    <a:pt x="6873" y="52"/>
                    <a:pt x="6776" y="0"/>
                    <a:pt x="6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0"/>
            <p:cNvSpPr/>
            <p:nvPr/>
          </p:nvSpPr>
          <p:spPr>
            <a:xfrm>
              <a:off x="4589012" y="2617610"/>
              <a:ext cx="182508" cy="110841"/>
            </a:xfrm>
            <a:custGeom>
              <a:avLst/>
              <a:gdLst/>
              <a:ahLst/>
              <a:cxnLst/>
              <a:rect l="l" t="t" r="r" b="b"/>
              <a:pathLst>
                <a:path w="6555" h="3981" extrusionOk="0">
                  <a:moveTo>
                    <a:pt x="6226" y="0"/>
                  </a:moveTo>
                  <a:cubicBezTo>
                    <a:pt x="6177" y="0"/>
                    <a:pt x="6128" y="12"/>
                    <a:pt x="6083" y="38"/>
                  </a:cubicBezTo>
                  <a:lnTo>
                    <a:pt x="186" y="3444"/>
                  </a:lnTo>
                  <a:cubicBezTo>
                    <a:pt x="48" y="3523"/>
                    <a:pt x="0" y="3699"/>
                    <a:pt x="81" y="3836"/>
                  </a:cubicBezTo>
                  <a:cubicBezTo>
                    <a:pt x="133" y="3928"/>
                    <a:pt x="230" y="3980"/>
                    <a:pt x="330" y="3980"/>
                  </a:cubicBezTo>
                  <a:cubicBezTo>
                    <a:pt x="378" y="3980"/>
                    <a:pt x="428" y="3967"/>
                    <a:pt x="474" y="3941"/>
                  </a:cubicBezTo>
                  <a:lnTo>
                    <a:pt x="6371" y="537"/>
                  </a:lnTo>
                  <a:cubicBezTo>
                    <a:pt x="6507" y="457"/>
                    <a:pt x="6555" y="281"/>
                    <a:pt x="6475" y="143"/>
                  </a:cubicBezTo>
                  <a:cubicBezTo>
                    <a:pt x="6422" y="52"/>
                    <a:pt x="6326" y="0"/>
                    <a:pt x="6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0"/>
            <p:cNvSpPr/>
            <p:nvPr/>
          </p:nvSpPr>
          <p:spPr>
            <a:xfrm>
              <a:off x="4646118" y="2662158"/>
              <a:ext cx="114043" cy="71277"/>
            </a:xfrm>
            <a:custGeom>
              <a:avLst/>
              <a:gdLst/>
              <a:ahLst/>
              <a:cxnLst/>
              <a:rect l="l" t="t" r="r" b="b"/>
              <a:pathLst>
                <a:path w="4096" h="2560" extrusionOk="0">
                  <a:moveTo>
                    <a:pt x="3766" y="0"/>
                  </a:moveTo>
                  <a:cubicBezTo>
                    <a:pt x="3718" y="0"/>
                    <a:pt x="3668" y="13"/>
                    <a:pt x="3623" y="39"/>
                  </a:cubicBezTo>
                  <a:lnTo>
                    <a:pt x="185" y="2023"/>
                  </a:lnTo>
                  <a:cubicBezTo>
                    <a:pt x="48" y="2102"/>
                    <a:pt x="1" y="2279"/>
                    <a:pt x="80" y="2416"/>
                  </a:cubicBezTo>
                  <a:cubicBezTo>
                    <a:pt x="134" y="2508"/>
                    <a:pt x="230" y="2560"/>
                    <a:pt x="329" y="2560"/>
                  </a:cubicBezTo>
                  <a:cubicBezTo>
                    <a:pt x="379" y="2560"/>
                    <a:pt x="428" y="2547"/>
                    <a:pt x="473" y="2522"/>
                  </a:cubicBezTo>
                  <a:lnTo>
                    <a:pt x="3911" y="536"/>
                  </a:lnTo>
                  <a:cubicBezTo>
                    <a:pt x="4048" y="457"/>
                    <a:pt x="4095" y="281"/>
                    <a:pt x="4016" y="144"/>
                  </a:cubicBezTo>
                  <a:cubicBezTo>
                    <a:pt x="3963" y="52"/>
                    <a:pt x="3866" y="0"/>
                    <a:pt x="3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0"/>
            <p:cNvSpPr/>
            <p:nvPr/>
          </p:nvSpPr>
          <p:spPr>
            <a:xfrm>
              <a:off x="4524194" y="2733297"/>
              <a:ext cx="245153" cy="245181"/>
            </a:xfrm>
            <a:custGeom>
              <a:avLst/>
              <a:gdLst/>
              <a:ahLst/>
              <a:cxnLst/>
              <a:rect l="l" t="t" r="r" b="b"/>
              <a:pathLst>
                <a:path w="8805" h="8806" extrusionOk="0">
                  <a:moveTo>
                    <a:pt x="4402" y="1"/>
                  </a:moveTo>
                  <a:cubicBezTo>
                    <a:pt x="1971" y="1"/>
                    <a:pt x="0" y="1972"/>
                    <a:pt x="0" y="4404"/>
                  </a:cubicBezTo>
                  <a:cubicBezTo>
                    <a:pt x="0" y="6835"/>
                    <a:pt x="1971" y="8806"/>
                    <a:pt x="4402" y="8806"/>
                  </a:cubicBezTo>
                  <a:cubicBezTo>
                    <a:pt x="6834" y="8806"/>
                    <a:pt x="8805" y="6835"/>
                    <a:pt x="8805" y="4404"/>
                  </a:cubicBezTo>
                  <a:cubicBezTo>
                    <a:pt x="8805" y="1972"/>
                    <a:pt x="6834" y="1"/>
                    <a:pt x="4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0"/>
            <p:cNvSpPr/>
            <p:nvPr/>
          </p:nvSpPr>
          <p:spPr>
            <a:xfrm>
              <a:off x="4524138" y="2733297"/>
              <a:ext cx="242898" cy="245181"/>
            </a:xfrm>
            <a:custGeom>
              <a:avLst/>
              <a:gdLst/>
              <a:ahLst/>
              <a:cxnLst/>
              <a:rect l="l" t="t" r="r" b="b"/>
              <a:pathLst>
                <a:path w="8724" h="8806" extrusionOk="0">
                  <a:moveTo>
                    <a:pt x="4404" y="1"/>
                  </a:moveTo>
                  <a:cubicBezTo>
                    <a:pt x="4271" y="1"/>
                    <a:pt x="4140" y="7"/>
                    <a:pt x="4011" y="19"/>
                  </a:cubicBezTo>
                  <a:cubicBezTo>
                    <a:pt x="3820" y="260"/>
                    <a:pt x="3512" y="696"/>
                    <a:pt x="3230" y="1318"/>
                  </a:cubicBezTo>
                  <a:cubicBezTo>
                    <a:pt x="2834" y="2193"/>
                    <a:pt x="2413" y="3617"/>
                    <a:pt x="2629" y="5472"/>
                  </a:cubicBezTo>
                  <a:cubicBezTo>
                    <a:pt x="2277" y="5397"/>
                    <a:pt x="1939" y="5289"/>
                    <a:pt x="1622" y="5152"/>
                  </a:cubicBezTo>
                  <a:cubicBezTo>
                    <a:pt x="1753" y="3699"/>
                    <a:pt x="862" y="2705"/>
                    <a:pt x="573" y="2424"/>
                  </a:cubicBezTo>
                  <a:cubicBezTo>
                    <a:pt x="556" y="2409"/>
                    <a:pt x="530" y="2390"/>
                    <a:pt x="498" y="2371"/>
                  </a:cubicBezTo>
                  <a:cubicBezTo>
                    <a:pt x="406" y="2549"/>
                    <a:pt x="325" y="2733"/>
                    <a:pt x="257" y="2923"/>
                  </a:cubicBezTo>
                  <a:cubicBezTo>
                    <a:pt x="529" y="3214"/>
                    <a:pt x="1059" y="3905"/>
                    <a:pt x="1059" y="4865"/>
                  </a:cubicBezTo>
                  <a:cubicBezTo>
                    <a:pt x="744" y="4677"/>
                    <a:pt x="456" y="4455"/>
                    <a:pt x="204" y="4204"/>
                  </a:cubicBezTo>
                  <a:cubicBezTo>
                    <a:pt x="172" y="4171"/>
                    <a:pt x="102" y="4103"/>
                    <a:pt x="18" y="4025"/>
                  </a:cubicBezTo>
                  <a:cubicBezTo>
                    <a:pt x="7" y="4149"/>
                    <a:pt x="1" y="4276"/>
                    <a:pt x="1" y="4404"/>
                  </a:cubicBezTo>
                  <a:cubicBezTo>
                    <a:pt x="1" y="4544"/>
                    <a:pt x="8" y="4682"/>
                    <a:pt x="22" y="4820"/>
                  </a:cubicBezTo>
                  <a:cubicBezTo>
                    <a:pt x="309" y="5073"/>
                    <a:pt x="633" y="5294"/>
                    <a:pt x="981" y="5481"/>
                  </a:cubicBezTo>
                  <a:cubicBezTo>
                    <a:pt x="889" y="5809"/>
                    <a:pt x="703" y="6081"/>
                    <a:pt x="426" y="6292"/>
                  </a:cubicBezTo>
                  <a:lnTo>
                    <a:pt x="708" y="6797"/>
                  </a:lnTo>
                  <a:cubicBezTo>
                    <a:pt x="718" y="6791"/>
                    <a:pt x="724" y="6787"/>
                    <a:pt x="729" y="6785"/>
                  </a:cubicBezTo>
                  <a:cubicBezTo>
                    <a:pt x="1108" y="6509"/>
                    <a:pt x="1369" y="6154"/>
                    <a:pt x="1508" y="5727"/>
                  </a:cubicBezTo>
                  <a:cubicBezTo>
                    <a:pt x="1891" y="5883"/>
                    <a:pt x="2299" y="6002"/>
                    <a:pt x="2721" y="6077"/>
                  </a:cubicBezTo>
                  <a:cubicBezTo>
                    <a:pt x="3005" y="7555"/>
                    <a:pt x="3613" y="8401"/>
                    <a:pt x="3966" y="8785"/>
                  </a:cubicBezTo>
                  <a:cubicBezTo>
                    <a:pt x="4110" y="8798"/>
                    <a:pt x="4256" y="8806"/>
                    <a:pt x="4404" y="8806"/>
                  </a:cubicBezTo>
                  <a:cubicBezTo>
                    <a:pt x="4557" y="8806"/>
                    <a:pt x="4710" y="8798"/>
                    <a:pt x="4859" y="8782"/>
                  </a:cubicBezTo>
                  <a:cubicBezTo>
                    <a:pt x="4737" y="8691"/>
                    <a:pt x="4624" y="8613"/>
                    <a:pt x="4578" y="8577"/>
                  </a:cubicBezTo>
                  <a:cubicBezTo>
                    <a:pt x="4568" y="8570"/>
                    <a:pt x="3709" y="7885"/>
                    <a:pt x="3326" y="6155"/>
                  </a:cubicBezTo>
                  <a:lnTo>
                    <a:pt x="3326" y="6155"/>
                  </a:lnTo>
                  <a:cubicBezTo>
                    <a:pt x="3506" y="6171"/>
                    <a:pt x="3690" y="6178"/>
                    <a:pt x="3876" y="6178"/>
                  </a:cubicBezTo>
                  <a:cubicBezTo>
                    <a:pt x="4265" y="6178"/>
                    <a:pt x="4648" y="6144"/>
                    <a:pt x="5018" y="6078"/>
                  </a:cubicBezTo>
                  <a:cubicBezTo>
                    <a:pt x="5362" y="6475"/>
                    <a:pt x="5858" y="6610"/>
                    <a:pt x="6376" y="6610"/>
                  </a:cubicBezTo>
                  <a:cubicBezTo>
                    <a:pt x="7181" y="6610"/>
                    <a:pt x="8042" y="6283"/>
                    <a:pt x="8469" y="6096"/>
                  </a:cubicBezTo>
                  <a:lnTo>
                    <a:pt x="8697" y="5382"/>
                  </a:lnTo>
                  <a:lnTo>
                    <a:pt x="8697" y="5382"/>
                  </a:lnTo>
                  <a:cubicBezTo>
                    <a:pt x="8601" y="5408"/>
                    <a:pt x="8519" y="5436"/>
                    <a:pt x="8477" y="5456"/>
                  </a:cubicBezTo>
                  <a:cubicBezTo>
                    <a:pt x="8461" y="5465"/>
                    <a:pt x="7310" y="6038"/>
                    <a:pt x="6375" y="6038"/>
                  </a:cubicBezTo>
                  <a:cubicBezTo>
                    <a:pt x="6138" y="6038"/>
                    <a:pt x="5915" y="6001"/>
                    <a:pt x="5728" y="5909"/>
                  </a:cubicBezTo>
                  <a:cubicBezTo>
                    <a:pt x="6181" y="5772"/>
                    <a:pt x="6610" y="5583"/>
                    <a:pt x="7005" y="5345"/>
                  </a:cubicBezTo>
                  <a:cubicBezTo>
                    <a:pt x="7771" y="4886"/>
                    <a:pt x="8370" y="4258"/>
                    <a:pt x="8724" y="3550"/>
                  </a:cubicBezTo>
                  <a:cubicBezTo>
                    <a:pt x="8663" y="3243"/>
                    <a:pt x="8571" y="2948"/>
                    <a:pt x="8451" y="2667"/>
                  </a:cubicBezTo>
                  <a:cubicBezTo>
                    <a:pt x="8396" y="2815"/>
                    <a:pt x="8352" y="2954"/>
                    <a:pt x="8336" y="3000"/>
                  </a:cubicBezTo>
                  <a:cubicBezTo>
                    <a:pt x="7899" y="4170"/>
                    <a:pt x="6730" y="5069"/>
                    <a:pt x="5287" y="5431"/>
                  </a:cubicBezTo>
                  <a:cubicBezTo>
                    <a:pt x="5209" y="5242"/>
                    <a:pt x="5194" y="5036"/>
                    <a:pt x="5243" y="4808"/>
                  </a:cubicBezTo>
                  <a:cubicBezTo>
                    <a:pt x="5362" y="4244"/>
                    <a:pt x="5862" y="3557"/>
                    <a:pt x="6688" y="2822"/>
                  </a:cubicBezTo>
                  <a:cubicBezTo>
                    <a:pt x="7331" y="2250"/>
                    <a:pt x="7947" y="1851"/>
                    <a:pt x="7957" y="1845"/>
                  </a:cubicBezTo>
                  <a:cubicBezTo>
                    <a:pt x="7963" y="1841"/>
                    <a:pt x="7970" y="1837"/>
                    <a:pt x="7977" y="1832"/>
                  </a:cubicBezTo>
                  <a:cubicBezTo>
                    <a:pt x="7864" y="1674"/>
                    <a:pt x="7741" y="1526"/>
                    <a:pt x="7608" y="1385"/>
                  </a:cubicBezTo>
                  <a:cubicBezTo>
                    <a:pt x="7276" y="1605"/>
                    <a:pt x="5007" y="3146"/>
                    <a:pt x="4681" y="4688"/>
                  </a:cubicBezTo>
                  <a:cubicBezTo>
                    <a:pt x="4616" y="4991"/>
                    <a:pt x="4628" y="5277"/>
                    <a:pt x="4715" y="5543"/>
                  </a:cubicBezTo>
                  <a:cubicBezTo>
                    <a:pt x="4442" y="5582"/>
                    <a:pt x="4161" y="5604"/>
                    <a:pt x="3876" y="5604"/>
                  </a:cubicBezTo>
                  <a:cubicBezTo>
                    <a:pt x="3654" y="5604"/>
                    <a:pt x="3435" y="5592"/>
                    <a:pt x="3221" y="5569"/>
                  </a:cubicBezTo>
                  <a:cubicBezTo>
                    <a:pt x="3218" y="5550"/>
                    <a:pt x="3216" y="5533"/>
                    <a:pt x="3213" y="5516"/>
                  </a:cubicBezTo>
                  <a:cubicBezTo>
                    <a:pt x="2985" y="3750"/>
                    <a:pt x="3376" y="2401"/>
                    <a:pt x="3744" y="1580"/>
                  </a:cubicBezTo>
                  <a:cubicBezTo>
                    <a:pt x="4142" y="693"/>
                    <a:pt x="4601" y="212"/>
                    <a:pt x="4610" y="202"/>
                  </a:cubicBezTo>
                  <a:cubicBezTo>
                    <a:pt x="4638" y="173"/>
                    <a:pt x="4711" y="106"/>
                    <a:pt x="4800" y="19"/>
                  </a:cubicBezTo>
                  <a:cubicBezTo>
                    <a:pt x="4670" y="7"/>
                    <a:pt x="4538" y="1"/>
                    <a:pt x="4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5" name="Google Shape;2315;p40"/>
          <p:cNvGrpSpPr/>
          <p:nvPr/>
        </p:nvGrpSpPr>
        <p:grpSpPr>
          <a:xfrm>
            <a:off x="2520559" y="1623620"/>
            <a:ext cx="760693" cy="798315"/>
            <a:chOff x="1359481" y="2470849"/>
            <a:chExt cx="510053" cy="535279"/>
          </a:xfrm>
        </p:grpSpPr>
        <p:sp>
          <p:nvSpPr>
            <p:cNvPr id="2316" name="Google Shape;2316;p40"/>
            <p:cNvSpPr/>
            <p:nvPr/>
          </p:nvSpPr>
          <p:spPr>
            <a:xfrm>
              <a:off x="1733690" y="2807777"/>
              <a:ext cx="97532" cy="171064"/>
            </a:xfrm>
            <a:custGeom>
              <a:avLst/>
              <a:gdLst/>
              <a:ahLst/>
              <a:cxnLst/>
              <a:rect l="l" t="t" r="r" b="b"/>
              <a:pathLst>
                <a:path w="3503" h="6144" extrusionOk="0">
                  <a:moveTo>
                    <a:pt x="1222" y="1"/>
                  </a:moveTo>
                  <a:lnTo>
                    <a:pt x="1" y="487"/>
                  </a:lnTo>
                  <a:lnTo>
                    <a:pt x="2282" y="6144"/>
                  </a:lnTo>
                  <a:lnTo>
                    <a:pt x="3503" y="5656"/>
                  </a:lnTo>
                  <a:lnTo>
                    <a:pt x="12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0"/>
            <p:cNvSpPr/>
            <p:nvPr/>
          </p:nvSpPr>
          <p:spPr>
            <a:xfrm>
              <a:off x="1758219" y="2918926"/>
              <a:ext cx="111314" cy="87203"/>
            </a:xfrm>
            <a:custGeom>
              <a:avLst/>
              <a:gdLst/>
              <a:ahLst/>
              <a:cxnLst/>
              <a:rect l="l" t="t" r="r" b="b"/>
              <a:pathLst>
                <a:path w="3998" h="3132" extrusionOk="0">
                  <a:moveTo>
                    <a:pt x="2959" y="1"/>
                  </a:moveTo>
                  <a:lnTo>
                    <a:pt x="1" y="1181"/>
                  </a:lnTo>
                  <a:lnTo>
                    <a:pt x="768" y="2902"/>
                  </a:lnTo>
                  <a:cubicBezTo>
                    <a:pt x="830" y="3042"/>
                    <a:pt x="968" y="3131"/>
                    <a:pt x="1120" y="3131"/>
                  </a:cubicBezTo>
                  <a:lnTo>
                    <a:pt x="3542" y="3131"/>
                  </a:lnTo>
                  <a:cubicBezTo>
                    <a:pt x="3811" y="3131"/>
                    <a:pt x="3997" y="2865"/>
                    <a:pt x="3906" y="2613"/>
                  </a:cubicBezTo>
                  <a:lnTo>
                    <a:pt x="29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0"/>
            <p:cNvSpPr/>
            <p:nvPr/>
          </p:nvSpPr>
          <p:spPr>
            <a:xfrm>
              <a:off x="1736168" y="2871537"/>
              <a:ext cx="114182" cy="97087"/>
            </a:xfrm>
            <a:custGeom>
              <a:avLst/>
              <a:gdLst/>
              <a:ahLst/>
              <a:cxnLst/>
              <a:rect l="l" t="t" r="r" b="b"/>
              <a:pathLst>
                <a:path w="4101" h="3487" extrusionOk="0">
                  <a:moveTo>
                    <a:pt x="3019" y="0"/>
                  </a:moveTo>
                  <a:cubicBezTo>
                    <a:pt x="2980" y="0"/>
                    <a:pt x="2941" y="8"/>
                    <a:pt x="2902" y="23"/>
                  </a:cubicBezTo>
                  <a:lnTo>
                    <a:pt x="239" y="1085"/>
                  </a:lnTo>
                  <a:cubicBezTo>
                    <a:pt x="79" y="1150"/>
                    <a:pt x="1" y="1332"/>
                    <a:pt x="66" y="1492"/>
                  </a:cubicBezTo>
                  <a:lnTo>
                    <a:pt x="791" y="3291"/>
                  </a:lnTo>
                  <a:cubicBezTo>
                    <a:pt x="841" y="3413"/>
                    <a:pt x="959" y="3487"/>
                    <a:pt x="1084" y="3487"/>
                  </a:cubicBezTo>
                  <a:cubicBezTo>
                    <a:pt x="1122" y="3487"/>
                    <a:pt x="1161" y="3480"/>
                    <a:pt x="1199" y="3465"/>
                  </a:cubicBezTo>
                  <a:lnTo>
                    <a:pt x="3862" y="2401"/>
                  </a:lnTo>
                  <a:cubicBezTo>
                    <a:pt x="4022" y="2338"/>
                    <a:pt x="4100" y="2156"/>
                    <a:pt x="4036" y="1996"/>
                  </a:cubicBezTo>
                  <a:lnTo>
                    <a:pt x="3310" y="196"/>
                  </a:lnTo>
                  <a:cubicBezTo>
                    <a:pt x="3261" y="75"/>
                    <a:pt x="3143" y="0"/>
                    <a:pt x="3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0"/>
            <p:cNvSpPr/>
            <p:nvPr/>
          </p:nvSpPr>
          <p:spPr>
            <a:xfrm>
              <a:off x="1393143" y="2719125"/>
              <a:ext cx="170814" cy="29624"/>
            </a:xfrm>
            <a:custGeom>
              <a:avLst/>
              <a:gdLst/>
              <a:ahLst/>
              <a:cxnLst/>
              <a:rect l="l" t="t" r="r" b="b"/>
              <a:pathLst>
                <a:path w="6135" h="1064" extrusionOk="0">
                  <a:moveTo>
                    <a:pt x="0" y="0"/>
                  </a:moveTo>
                  <a:lnTo>
                    <a:pt x="0" y="1064"/>
                  </a:lnTo>
                  <a:lnTo>
                    <a:pt x="6135" y="1064"/>
                  </a:lnTo>
                  <a:lnTo>
                    <a:pt x="61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0"/>
            <p:cNvSpPr/>
            <p:nvPr/>
          </p:nvSpPr>
          <p:spPr>
            <a:xfrm>
              <a:off x="1393143" y="2651467"/>
              <a:ext cx="170814" cy="29680"/>
            </a:xfrm>
            <a:custGeom>
              <a:avLst/>
              <a:gdLst/>
              <a:ahLst/>
              <a:cxnLst/>
              <a:rect l="l" t="t" r="r" b="b"/>
              <a:pathLst>
                <a:path w="6135" h="1066" extrusionOk="0">
                  <a:moveTo>
                    <a:pt x="0" y="1"/>
                  </a:moveTo>
                  <a:lnTo>
                    <a:pt x="0" y="1065"/>
                  </a:lnTo>
                  <a:lnTo>
                    <a:pt x="6135" y="1065"/>
                  </a:lnTo>
                  <a:lnTo>
                    <a:pt x="61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0"/>
            <p:cNvSpPr/>
            <p:nvPr/>
          </p:nvSpPr>
          <p:spPr>
            <a:xfrm>
              <a:off x="1393143" y="2491314"/>
              <a:ext cx="170814" cy="29680"/>
            </a:xfrm>
            <a:custGeom>
              <a:avLst/>
              <a:gdLst/>
              <a:ahLst/>
              <a:cxnLst/>
              <a:rect l="l" t="t" r="r" b="b"/>
              <a:pathLst>
                <a:path w="6135" h="1066" extrusionOk="0">
                  <a:moveTo>
                    <a:pt x="0" y="1"/>
                  </a:moveTo>
                  <a:lnTo>
                    <a:pt x="0" y="1066"/>
                  </a:lnTo>
                  <a:lnTo>
                    <a:pt x="6135" y="1066"/>
                  </a:lnTo>
                  <a:lnTo>
                    <a:pt x="61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0"/>
            <p:cNvSpPr/>
            <p:nvPr/>
          </p:nvSpPr>
          <p:spPr>
            <a:xfrm>
              <a:off x="1393143" y="2879278"/>
              <a:ext cx="170814" cy="29624"/>
            </a:xfrm>
            <a:custGeom>
              <a:avLst/>
              <a:gdLst/>
              <a:ahLst/>
              <a:cxnLst/>
              <a:rect l="l" t="t" r="r" b="b"/>
              <a:pathLst>
                <a:path w="6135" h="1064" extrusionOk="0">
                  <a:moveTo>
                    <a:pt x="0" y="0"/>
                  </a:moveTo>
                  <a:lnTo>
                    <a:pt x="0" y="1064"/>
                  </a:lnTo>
                  <a:lnTo>
                    <a:pt x="6135" y="1064"/>
                  </a:lnTo>
                  <a:lnTo>
                    <a:pt x="61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0"/>
            <p:cNvSpPr/>
            <p:nvPr/>
          </p:nvSpPr>
          <p:spPr>
            <a:xfrm>
              <a:off x="1359481" y="2470849"/>
              <a:ext cx="238137" cy="458566"/>
            </a:xfrm>
            <a:custGeom>
              <a:avLst/>
              <a:gdLst/>
              <a:ahLst/>
              <a:cxnLst/>
              <a:rect l="l" t="t" r="r" b="b"/>
              <a:pathLst>
                <a:path w="8553" h="16470" extrusionOk="0">
                  <a:moveTo>
                    <a:pt x="7357" y="0"/>
                  </a:moveTo>
                  <a:cubicBezTo>
                    <a:pt x="7255" y="0"/>
                    <a:pt x="7172" y="82"/>
                    <a:pt x="7167" y="185"/>
                  </a:cubicBezTo>
                  <a:cubicBezTo>
                    <a:pt x="7079" y="1827"/>
                    <a:pt x="5825" y="3208"/>
                    <a:pt x="4183" y="3434"/>
                  </a:cubicBezTo>
                  <a:cubicBezTo>
                    <a:pt x="3032" y="3592"/>
                    <a:pt x="1975" y="4161"/>
                    <a:pt x="1205" y="5036"/>
                  </a:cubicBezTo>
                  <a:cubicBezTo>
                    <a:pt x="429" y="5921"/>
                    <a:pt x="0" y="7056"/>
                    <a:pt x="0" y="8234"/>
                  </a:cubicBezTo>
                  <a:cubicBezTo>
                    <a:pt x="0" y="9412"/>
                    <a:pt x="429" y="10548"/>
                    <a:pt x="1205" y="11432"/>
                  </a:cubicBezTo>
                  <a:cubicBezTo>
                    <a:pt x="1975" y="12308"/>
                    <a:pt x="3032" y="12877"/>
                    <a:pt x="4183" y="13035"/>
                  </a:cubicBezTo>
                  <a:cubicBezTo>
                    <a:pt x="5825" y="13260"/>
                    <a:pt x="7079" y="14641"/>
                    <a:pt x="7167" y="16285"/>
                  </a:cubicBezTo>
                  <a:cubicBezTo>
                    <a:pt x="7172" y="16387"/>
                    <a:pt x="7255" y="16469"/>
                    <a:pt x="7357" y="16469"/>
                  </a:cubicBezTo>
                  <a:lnTo>
                    <a:pt x="8354" y="16469"/>
                  </a:lnTo>
                  <a:cubicBezTo>
                    <a:pt x="8464" y="16469"/>
                    <a:pt x="8553" y="16378"/>
                    <a:pt x="8548" y="16269"/>
                  </a:cubicBezTo>
                  <a:cubicBezTo>
                    <a:pt x="8503" y="15163"/>
                    <a:pt x="8079" y="14104"/>
                    <a:pt x="7346" y="13270"/>
                  </a:cubicBezTo>
                  <a:cubicBezTo>
                    <a:pt x="6577" y="12394"/>
                    <a:pt x="5521" y="11826"/>
                    <a:pt x="4370" y="11667"/>
                  </a:cubicBezTo>
                  <a:cubicBezTo>
                    <a:pt x="2667" y="11433"/>
                    <a:pt x="1381" y="9958"/>
                    <a:pt x="1381" y="8234"/>
                  </a:cubicBezTo>
                  <a:cubicBezTo>
                    <a:pt x="1381" y="6511"/>
                    <a:pt x="2667" y="5035"/>
                    <a:pt x="4370" y="4801"/>
                  </a:cubicBezTo>
                  <a:cubicBezTo>
                    <a:pt x="5521" y="4644"/>
                    <a:pt x="6577" y="4074"/>
                    <a:pt x="7346" y="3198"/>
                  </a:cubicBezTo>
                  <a:cubicBezTo>
                    <a:pt x="8079" y="2364"/>
                    <a:pt x="8503" y="1307"/>
                    <a:pt x="8548" y="200"/>
                  </a:cubicBezTo>
                  <a:cubicBezTo>
                    <a:pt x="8553" y="91"/>
                    <a:pt x="8464" y="0"/>
                    <a:pt x="8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0"/>
            <p:cNvSpPr/>
            <p:nvPr/>
          </p:nvSpPr>
          <p:spPr>
            <a:xfrm>
              <a:off x="1359481" y="2814738"/>
              <a:ext cx="119082" cy="114683"/>
            </a:xfrm>
            <a:custGeom>
              <a:avLst/>
              <a:gdLst/>
              <a:ahLst/>
              <a:cxnLst/>
              <a:rect l="l" t="t" r="r" b="b"/>
              <a:pathLst>
                <a:path w="4277" h="4119" extrusionOk="0">
                  <a:moveTo>
                    <a:pt x="2290" y="1"/>
                  </a:moveTo>
                  <a:cubicBezTo>
                    <a:pt x="2059" y="145"/>
                    <a:pt x="1840" y="308"/>
                    <a:pt x="1635" y="490"/>
                  </a:cubicBezTo>
                  <a:cubicBezTo>
                    <a:pt x="1483" y="623"/>
                    <a:pt x="1341" y="767"/>
                    <a:pt x="1205" y="919"/>
                  </a:cubicBezTo>
                  <a:cubicBezTo>
                    <a:pt x="472" y="1753"/>
                    <a:pt x="50" y="2812"/>
                    <a:pt x="5" y="3918"/>
                  </a:cubicBezTo>
                  <a:cubicBezTo>
                    <a:pt x="0" y="4027"/>
                    <a:pt x="89" y="4118"/>
                    <a:pt x="198" y="4118"/>
                  </a:cubicBezTo>
                  <a:lnTo>
                    <a:pt x="1192" y="4118"/>
                  </a:lnTo>
                  <a:cubicBezTo>
                    <a:pt x="1294" y="4118"/>
                    <a:pt x="1380" y="4039"/>
                    <a:pt x="1386" y="3936"/>
                  </a:cubicBezTo>
                  <a:cubicBezTo>
                    <a:pt x="1446" y="2792"/>
                    <a:pt x="2070" y="1776"/>
                    <a:pt x="2998" y="1187"/>
                  </a:cubicBezTo>
                  <a:cubicBezTo>
                    <a:pt x="3379" y="945"/>
                    <a:pt x="3811" y="775"/>
                    <a:pt x="4276" y="698"/>
                  </a:cubicBezTo>
                  <a:cubicBezTo>
                    <a:pt x="4245" y="693"/>
                    <a:pt x="4214" y="689"/>
                    <a:pt x="4183" y="684"/>
                  </a:cubicBezTo>
                  <a:cubicBezTo>
                    <a:pt x="3507" y="592"/>
                    <a:pt x="2863" y="357"/>
                    <a:pt x="2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0"/>
            <p:cNvSpPr/>
            <p:nvPr/>
          </p:nvSpPr>
          <p:spPr>
            <a:xfrm>
              <a:off x="1359481" y="2470849"/>
              <a:ext cx="238109" cy="343911"/>
            </a:xfrm>
            <a:custGeom>
              <a:avLst/>
              <a:gdLst/>
              <a:ahLst/>
              <a:cxnLst/>
              <a:rect l="l" t="t" r="r" b="b"/>
              <a:pathLst>
                <a:path w="8552" h="12352" extrusionOk="0">
                  <a:moveTo>
                    <a:pt x="198" y="0"/>
                  </a:moveTo>
                  <a:cubicBezTo>
                    <a:pt x="89" y="0"/>
                    <a:pt x="0" y="91"/>
                    <a:pt x="5" y="200"/>
                  </a:cubicBezTo>
                  <a:cubicBezTo>
                    <a:pt x="50" y="1307"/>
                    <a:pt x="472" y="2364"/>
                    <a:pt x="1205" y="3198"/>
                  </a:cubicBezTo>
                  <a:cubicBezTo>
                    <a:pt x="1340" y="3352"/>
                    <a:pt x="1483" y="3495"/>
                    <a:pt x="1635" y="3629"/>
                  </a:cubicBezTo>
                  <a:cubicBezTo>
                    <a:pt x="2348" y="4261"/>
                    <a:pt x="3234" y="4672"/>
                    <a:pt x="4183" y="4801"/>
                  </a:cubicBezTo>
                  <a:cubicBezTo>
                    <a:pt x="4683" y="4870"/>
                    <a:pt x="5147" y="5046"/>
                    <a:pt x="5553" y="5303"/>
                  </a:cubicBezTo>
                  <a:cubicBezTo>
                    <a:pt x="6530" y="5924"/>
                    <a:pt x="7171" y="7017"/>
                    <a:pt x="7171" y="8234"/>
                  </a:cubicBezTo>
                  <a:cubicBezTo>
                    <a:pt x="7171" y="9451"/>
                    <a:pt x="6530" y="10545"/>
                    <a:pt x="5553" y="11165"/>
                  </a:cubicBezTo>
                  <a:cubicBezTo>
                    <a:pt x="5173" y="11406"/>
                    <a:pt x="4741" y="11576"/>
                    <a:pt x="4276" y="11653"/>
                  </a:cubicBezTo>
                  <a:cubicBezTo>
                    <a:pt x="4307" y="11659"/>
                    <a:pt x="4339" y="11664"/>
                    <a:pt x="4370" y="11667"/>
                  </a:cubicBezTo>
                  <a:cubicBezTo>
                    <a:pt x="5046" y="11760"/>
                    <a:pt x="5690" y="11996"/>
                    <a:pt x="6262" y="12352"/>
                  </a:cubicBezTo>
                  <a:cubicBezTo>
                    <a:pt x="6494" y="12208"/>
                    <a:pt x="6712" y="12044"/>
                    <a:pt x="6918" y="11863"/>
                  </a:cubicBezTo>
                  <a:cubicBezTo>
                    <a:pt x="7069" y="11730"/>
                    <a:pt x="7212" y="11586"/>
                    <a:pt x="7346" y="11432"/>
                  </a:cubicBezTo>
                  <a:cubicBezTo>
                    <a:pt x="8124" y="10548"/>
                    <a:pt x="8551" y="9412"/>
                    <a:pt x="8551" y="8234"/>
                  </a:cubicBezTo>
                  <a:cubicBezTo>
                    <a:pt x="8551" y="7056"/>
                    <a:pt x="8124" y="5921"/>
                    <a:pt x="7346" y="5036"/>
                  </a:cubicBezTo>
                  <a:cubicBezTo>
                    <a:pt x="7212" y="4884"/>
                    <a:pt x="7069" y="4740"/>
                    <a:pt x="6918" y="4607"/>
                  </a:cubicBezTo>
                  <a:cubicBezTo>
                    <a:pt x="6205" y="3974"/>
                    <a:pt x="5319" y="3564"/>
                    <a:pt x="4370" y="3434"/>
                  </a:cubicBezTo>
                  <a:cubicBezTo>
                    <a:pt x="3869" y="3365"/>
                    <a:pt x="3406" y="3190"/>
                    <a:pt x="3000" y="2931"/>
                  </a:cubicBezTo>
                  <a:cubicBezTo>
                    <a:pt x="2071" y="2342"/>
                    <a:pt x="1446" y="1326"/>
                    <a:pt x="1386" y="182"/>
                  </a:cubicBezTo>
                  <a:cubicBezTo>
                    <a:pt x="1380" y="80"/>
                    <a:pt x="1294" y="0"/>
                    <a:pt x="1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0"/>
            <p:cNvSpPr/>
            <p:nvPr/>
          </p:nvSpPr>
          <p:spPr>
            <a:xfrm>
              <a:off x="1538483" y="2536587"/>
              <a:ext cx="324003" cy="324031"/>
            </a:xfrm>
            <a:custGeom>
              <a:avLst/>
              <a:gdLst/>
              <a:ahLst/>
              <a:cxnLst/>
              <a:rect l="l" t="t" r="r" b="b"/>
              <a:pathLst>
                <a:path w="11637" h="11638" extrusionOk="0">
                  <a:moveTo>
                    <a:pt x="5819" y="1"/>
                  </a:moveTo>
                  <a:cubicBezTo>
                    <a:pt x="2605" y="1"/>
                    <a:pt x="0" y="2606"/>
                    <a:pt x="0" y="5820"/>
                  </a:cubicBezTo>
                  <a:cubicBezTo>
                    <a:pt x="0" y="9032"/>
                    <a:pt x="2605" y="11637"/>
                    <a:pt x="5819" y="11637"/>
                  </a:cubicBezTo>
                  <a:cubicBezTo>
                    <a:pt x="9033" y="11637"/>
                    <a:pt x="11637" y="9032"/>
                    <a:pt x="11637" y="5820"/>
                  </a:cubicBezTo>
                  <a:cubicBezTo>
                    <a:pt x="11637" y="2606"/>
                    <a:pt x="9033" y="1"/>
                    <a:pt x="5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0"/>
            <p:cNvSpPr/>
            <p:nvPr/>
          </p:nvSpPr>
          <p:spPr>
            <a:xfrm>
              <a:off x="1580554" y="2578657"/>
              <a:ext cx="239863" cy="239891"/>
            </a:xfrm>
            <a:custGeom>
              <a:avLst/>
              <a:gdLst/>
              <a:ahLst/>
              <a:cxnLst/>
              <a:rect l="l" t="t" r="r" b="b"/>
              <a:pathLst>
                <a:path w="8615" h="8616" extrusionOk="0">
                  <a:moveTo>
                    <a:pt x="4308" y="1"/>
                  </a:moveTo>
                  <a:cubicBezTo>
                    <a:pt x="1929" y="1"/>
                    <a:pt x="0" y="1929"/>
                    <a:pt x="0" y="4309"/>
                  </a:cubicBezTo>
                  <a:cubicBezTo>
                    <a:pt x="0" y="6687"/>
                    <a:pt x="1929" y="8615"/>
                    <a:pt x="4308" y="8615"/>
                  </a:cubicBezTo>
                  <a:cubicBezTo>
                    <a:pt x="6686" y="8615"/>
                    <a:pt x="8615" y="6687"/>
                    <a:pt x="8615" y="4309"/>
                  </a:cubicBezTo>
                  <a:cubicBezTo>
                    <a:pt x="8615" y="1929"/>
                    <a:pt x="6686" y="1"/>
                    <a:pt x="43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0"/>
            <p:cNvSpPr/>
            <p:nvPr/>
          </p:nvSpPr>
          <p:spPr>
            <a:xfrm>
              <a:off x="1584090" y="2624710"/>
              <a:ext cx="125430" cy="44966"/>
            </a:xfrm>
            <a:custGeom>
              <a:avLst/>
              <a:gdLst/>
              <a:ahLst/>
              <a:cxnLst/>
              <a:rect l="l" t="t" r="r" b="b"/>
              <a:pathLst>
                <a:path w="4505" h="1615" extrusionOk="0">
                  <a:moveTo>
                    <a:pt x="787" y="1"/>
                  </a:moveTo>
                  <a:cubicBezTo>
                    <a:pt x="420" y="470"/>
                    <a:pt x="148" y="1018"/>
                    <a:pt x="0" y="1614"/>
                  </a:cubicBezTo>
                  <a:lnTo>
                    <a:pt x="4504" y="1614"/>
                  </a:lnTo>
                  <a:lnTo>
                    <a:pt x="45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0"/>
            <p:cNvSpPr/>
            <p:nvPr/>
          </p:nvSpPr>
          <p:spPr>
            <a:xfrm>
              <a:off x="1584006" y="2727255"/>
              <a:ext cx="125514" cy="44938"/>
            </a:xfrm>
            <a:custGeom>
              <a:avLst/>
              <a:gdLst/>
              <a:ahLst/>
              <a:cxnLst/>
              <a:rect l="l" t="t" r="r" b="b"/>
              <a:pathLst>
                <a:path w="4508" h="1614" extrusionOk="0">
                  <a:moveTo>
                    <a:pt x="1" y="1"/>
                  </a:moveTo>
                  <a:cubicBezTo>
                    <a:pt x="146" y="596"/>
                    <a:pt x="417" y="1144"/>
                    <a:pt x="783" y="1613"/>
                  </a:cubicBezTo>
                  <a:lnTo>
                    <a:pt x="4507" y="1613"/>
                  </a:lnTo>
                  <a:lnTo>
                    <a:pt x="4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0"/>
            <p:cNvSpPr/>
            <p:nvPr/>
          </p:nvSpPr>
          <p:spPr>
            <a:xfrm>
              <a:off x="1652221" y="2578657"/>
              <a:ext cx="108252" cy="239891"/>
            </a:xfrm>
            <a:custGeom>
              <a:avLst/>
              <a:gdLst/>
              <a:ahLst/>
              <a:cxnLst/>
              <a:rect l="l" t="t" r="r" b="b"/>
              <a:pathLst>
                <a:path w="3888" h="8616" extrusionOk="0">
                  <a:moveTo>
                    <a:pt x="1734" y="1"/>
                  </a:moveTo>
                  <a:cubicBezTo>
                    <a:pt x="1121" y="1"/>
                    <a:pt x="538" y="129"/>
                    <a:pt x="10" y="361"/>
                  </a:cubicBezTo>
                  <a:cubicBezTo>
                    <a:pt x="1108" y="1331"/>
                    <a:pt x="1796" y="2751"/>
                    <a:pt x="1796" y="4302"/>
                  </a:cubicBezTo>
                  <a:cubicBezTo>
                    <a:pt x="1796" y="5859"/>
                    <a:pt x="1105" y="7281"/>
                    <a:pt x="1" y="8253"/>
                  </a:cubicBezTo>
                  <a:cubicBezTo>
                    <a:pt x="532" y="8486"/>
                    <a:pt x="1117" y="8615"/>
                    <a:pt x="1734" y="8615"/>
                  </a:cubicBezTo>
                  <a:cubicBezTo>
                    <a:pt x="2011" y="8615"/>
                    <a:pt x="2282" y="8589"/>
                    <a:pt x="2545" y="8538"/>
                  </a:cubicBezTo>
                  <a:cubicBezTo>
                    <a:pt x="3416" y="7305"/>
                    <a:pt x="3888" y="5828"/>
                    <a:pt x="3888" y="4302"/>
                  </a:cubicBezTo>
                  <a:cubicBezTo>
                    <a:pt x="3888" y="2783"/>
                    <a:pt x="3418" y="1309"/>
                    <a:pt x="2552" y="79"/>
                  </a:cubicBezTo>
                  <a:cubicBezTo>
                    <a:pt x="2288" y="28"/>
                    <a:pt x="201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177;p37">
            <a:extLst>
              <a:ext uri="{FF2B5EF4-FFF2-40B4-BE49-F238E27FC236}">
                <a16:creationId xmlns:a16="http://schemas.microsoft.com/office/drawing/2014/main" id="{8DEA189B-845F-2C8C-EDEB-525D3775A95B}"/>
              </a:ext>
            </a:extLst>
          </p:cNvPr>
          <p:cNvSpPr txBox="1">
            <a:spLocks noGrp="1"/>
          </p:cNvSpPr>
          <p:nvPr/>
        </p:nvSpPr>
        <p:spPr>
          <a:xfrm>
            <a:off x="8290517" y="4382272"/>
            <a:ext cx="459947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6</a:t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39"/>
          <p:cNvSpPr/>
          <p:nvPr/>
        </p:nvSpPr>
        <p:spPr>
          <a:xfrm>
            <a:off x="1271376" y="1132201"/>
            <a:ext cx="1245895" cy="1148568"/>
          </a:xfrm>
          <a:custGeom>
            <a:avLst/>
            <a:gdLst/>
            <a:ahLst/>
            <a:cxnLst/>
            <a:rect l="l" t="t" r="r" b="b"/>
            <a:pathLst>
              <a:path w="21493" h="19814" extrusionOk="0">
                <a:moveTo>
                  <a:pt x="15473" y="1"/>
                </a:moveTo>
                <a:cubicBezTo>
                  <a:pt x="14968" y="1"/>
                  <a:pt x="14459" y="79"/>
                  <a:pt x="13954" y="241"/>
                </a:cubicBezTo>
                <a:cubicBezTo>
                  <a:pt x="12920" y="574"/>
                  <a:pt x="11997" y="1152"/>
                  <a:pt x="11015" y="1600"/>
                </a:cubicBezTo>
                <a:cubicBezTo>
                  <a:pt x="10454" y="1816"/>
                  <a:pt x="9874" y="1951"/>
                  <a:pt x="9279" y="2041"/>
                </a:cubicBezTo>
                <a:cubicBezTo>
                  <a:pt x="7450" y="2261"/>
                  <a:pt x="5580" y="2270"/>
                  <a:pt x="3913" y="3160"/>
                </a:cubicBezTo>
                <a:cubicBezTo>
                  <a:pt x="2185" y="4081"/>
                  <a:pt x="1007" y="5885"/>
                  <a:pt x="489" y="7735"/>
                </a:cubicBezTo>
                <a:cubicBezTo>
                  <a:pt x="0" y="9482"/>
                  <a:pt x="46" y="11457"/>
                  <a:pt x="684" y="13160"/>
                </a:cubicBezTo>
                <a:cubicBezTo>
                  <a:pt x="746" y="13326"/>
                  <a:pt x="814" y="13489"/>
                  <a:pt x="884" y="13650"/>
                </a:cubicBezTo>
                <a:cubicBezTo>
                  <a:pt x="1462" y="15173"/>
                  <a:pt x="2479" y="16548"/>
                  <a:pt x="3737" y="17553"/>
                </a:cubicBezTo>
                <a:cubicBezTo>
                  <a:pt x="5549" y="18999"/>
                  <a:pt x="7723" y="19800"/>
                  <a:pt x="10051" y="19814"/>
                </a:cubicBezTo>
                <a:cubicBezTo>
                  <a:pt x="10073" y="19814"/>
                  <a:pt x="10095" y="19814"/>
                  <a:pt x="10117" y="19814"/>
                </a:cubicBezTo>
                <a:cubicBezTo>
                  <a:pt x="14792" y="19814"/>
                  <a:pt x="19404" y="16777"/>
                  <a:pt x="20856" y="12270"/>
                </a:cubicBezTo>
                <a:cubicBezTo>
                  <a:pt x="21260" y="11015"/>
                  <a:pt x="21492" y="9633"/>
                  <a:pt x="21473" y="8313"/>
                </a:cubicBezTo>
                <a:cubicBezTo>
                  <a:pt x="21467" y="7987"/>
                  <a:pt x="21444" y="7655"/>
                  <a:pt x="21403" y="7328"/>
                </a:cubicBezTo>
                <a:cubicBezTo>
                  <a:pt x="21340" y="6580"/>
                  <a:pt x="21207" y="5839"/>
                  <a:pt x="21005" y="5121"/>
                </a:cubicBezTo>
                <a:cubicBezTo>
                  <a:pt x="20971" y="5001"/>
                  <a:pt x="20934" y="4880"/>
                  <a:pt x="20895" y="4762"/>
                </a:cubicBezTo>
                <a:cubicBezTo>
                  <a:pt x="20727" y="3980"/>
                  <a:pt x="20448" y="3227"/>
                  <a:pt x="19991" y="2559"/>
                </a:cubicBezTo>
                <a:cubicBezTo>
                  <a:pt x="19406" y="1707"/>
                  <a:pt x="18634" y="936"/>
                  <a:pt x="17682" y="500"/>
                </a:cubicBezTo>
                <a:cubicBezTo>
                  <a:pt x="16971" y="174"/>
                  <a:pt x="16226" y="1"/>
                  <a:pt x="154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4" name="Google Shape;2254;p39"/>
          <p:cNvSpPr txBox="1">
            <a:spLocks noGrp="1"/>
          </p:cNvSpPr>
          <p:nvPr>
            <p:ph type="title"/>
          </p:nvPr>
        </p:nvSpPr>
        <p:spPr>
          <a:xfrm>
            <a:off x="1291500" y="2400500"/>
            <a:ext cx="43200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Công nghệ</a:t>
            </a:r>
            <a:endParaRPr/>
          </a:p>
        </p:txBody>
      </p:sp>
      <p:sp>
        <p:nvSpPr>
          <p:cNvPr id="2255" name="Google Shape;2255;p39"/>
          <p:cNvSpPr txBox="1">
            <a:spLocks noGrp="1"/>
          </p:cNvSpPr>
          <p:nvPr>
            <p:ph type="title" idx="2"/>
          </p:nvPr>
        </p:nvSpPr>
        <p:spPr>
          <a:xfrm>
            <a:off x="1291500" y="12415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73" name="Google Shape;2273;p39"/>
          <p:cNvSpPr/>
          <p:nvPr/>
        </p:nvSpPr>
        <p:spPr>
          <a:xfrm>
            <a:off x="8" y="-7"/>
            <a:ext cx="1190838" cy="333300"/>
          </a:xfrm>
          <a:custGeom>
            <a:avLst/>
            <a:gdLst/>
            <a:ahLst/>
            <a:cxnLst/>
            <a:rect l="l" t="t" r="r" b="b"/>
            <a:pathLst>
              <a:path w="13056" h="3654" extrusionOk="0">
                <a:moveTo>
                  <a:pt x="12825" y="0"/>
                </a:moveTo>
                <a:cubicBezTo>
                  <a:pt x="12738" y="0"/>
                  <a:pt x="12656" y="56"/>
                  <a:pt x="12627" y="144"/>
                </a:cubicBezTo>
                <a:cubicBezTo>
                  <a:pt x="12627" y="146"/>
                  <a:pt x="12522" y="458"/>
                  <a:pt x="12244" y="880"/>
                </a:cubicBezTo>
                <a:cubicBezTo>
                  <a:pt x="12180" y="974"/>
                  <a:pt x="12207" y="1103"/>
                  <a:pt x="12301" y="1165"/>
                </a:cubicBezTo>
                <a:cubicBezTo>
                  <a:pt x="12336" y="1190"/>
                  <a:pt x="12377" y="1201"/>
                  <a:pt x="12416" y="1201"/>
                </a:cubicBezTo>
                <a:cubicBezTo>
                  <a:pt x="12483" y="1201"/>
                  <a:pt x="12549" y="1169"/>
                  <a:pt x="12588" y="1108"/>
                </a:cubicBezTo>
                <a:cubicBezTo>
                  <a:pt x="12902" y="635"/>
                  <a:pt x="13017" y="284"/>
                  <a:pt x="13020" y="270"/>
                </a:cubicBezTo>
                <a:cubicBezTo>
                  <a:pt x="13056" y="162"/>
                  <a:pt x="12996" y="45"/>
                  <a:pt x="12888" y="10"/>
                </a:cubicBezTo>
                <a:cubicBezTo>
                  <a:pt x="12867" y="3"/>
                  <a:pt x="12846" y="0"/>
                  <a:pt x="12825" y="0"/>
                </a:cubicBezTo>
                <a:close/>
                <a:moveTo>
                  <a:pt x="238" y="806"/>
                </a:moveTo>
                <a:cubicBezTo>
                  <a:pt x="169" y="806"/>
                  <a:pt x="102" y="840"/>
                  <a:pt x="63" y="903"/>
                </a:cubicBezTo>
                <a:cubicBezTo>
                  <a:pt x="1" y="999"/>
                  <a:pt x="29" y="1126"/>
                  <a:pt x="127" y="1188"/>
                </a:cubicBezTo>
                <a:cubicBezTo>
                  <a:pt x="128" y="1188"/>
                  <a:pt x="180" y="1222"/>
                  <a:pt x="276" y="1279"/>
                </a:cubicBezTo>
                <a:cubicBezTo>
                  <a:pt x="309" y="1298"/>
                  <a:pt x="345" y="1309"/>
                  <a:pt x="382" y="1309"/>
                </a:cubicBezTo>
                <a:cubicBezTo>
                  <a:pt x="451" y="1309"/>
                  <a:pt x="520" y="1273"/>
                  <a:pt x="559" y="1208"/>
                </a:cubicBezTo>
                <a:cubicBezTo>
                  <a:pt x="618" y="1110"/>
                  <a:pt x="586" y="983"/>
                  <a:pt x="488" y="924"/>
                </a:cubicBezTo>
                <a:cubicBezTo>
                  <a:pt x="398" y="869"/>
                  <a:pt x="348" y="839"/>
                  <a:pt x="348" y="837"/>
                </a:cubicBezTo>
                <a:cubicBezTo>
                  <a:pt x="314" y="816"/>
                  <a:pt x="275" y="806"/>
                  <a:pt x="238" y="806"/>
                </a:cubicBezTo>
                <a:close/>
                <a:moveTo>
                  <a:pt x="1155" y="1332"/>
                </a:moveTo>
                <a:cubicBezTo>
                  <a:pt x="1082" y="1332"/>
                  <a:pt x="1010" y="1372"/>
                  <a:pt x="972" y="1442"/>
                </a:cubicBezTo>
                <a:cubicBezTo>
                  <a:pt x="919" y="1541"/>
                  <a:pt x="956" y="1667"/>
                  <a:pt x="1057" y="1720"/>
                </a:cubicBezTo>
                <a:cubicBezTo>
                  <a:pt x="1319" y="1860"/>
                  <a:pt x="1587" y="1998"/>
                  <a:pt x="1856" y="2127"/>
                </a:cubicBezTo>
                <a:cubicBezTo>
                  <a:pt x="1885" y="2142"/>
                  <a:pt x="1916" y="2147"/>
                  <a:pt x="1947" y="2147"/>
                </a:cubicBezTo>
                <a:cubicBezTo>
                  <a:pt x="2023" y="2147"/>
                  <a:pt x="2097" y="2104"/>
                  <a:pt x="2133" y="2030"/>
                </a:cubicBezTo>
                <a:cubicBezTo>
                  <a:pt x="2182" y="1927"/>
                  <a:pt x="2138" y="1805"/>
                  <a:pt x="2035" y="1755"/>
                </a:cubicBezTo>
                <a:cubicBezTo>
                  <a:pt x="1773" y="1628"/>
                  <a:pt x="1509" y="1493"/>
                  <a:pt x="1252" y="1357"/>
                </a:cubicBezTo>
                <a:cubicBezTo>
                  <a:pt x="1221" y="1340"/>
                  <a:pt x="1188" y="1332"/>
                  <a:pt x="1155" y="1332"/>
                </a:cubicBezTo>
                <a:close/>
                <a:moveTo>
                  <a:pt x="11860" y="1477"/>
                </a:moveTo>
                <a:cubicBezTo>
                  <a:pt x="11806" y="1477"/>
                  <a:pt x="11752" y="1497"/>
                  <a:pt x="11713" y="1539"/>
                </a:cubicBezTo>
                <a:cubicBezTo>
                  <a:pt x="11518" y="1741"/>
                  <a:pt x="11303" y="1931"/>
                  <a:pt x="11073" y="2099"/>
                </a:cubicBezTo>
                <a:cubicBezTo>
                  <a:pt x="10981" y="2168"/>
                  <a:pt x="10961" y="2298"/>
                  <a:pt x="11029" y="2390"/>
                </a:cubicBezTo>
                <a:cubicBezTo>
                  <a:pt x="11069" y="2445"/>
                  <a:pt x="11131" y="2473"/>
                  <a:pt x="11195" y="2473"/>
                </a:cubicBezTo>
                <a:cubicBezTo>
                  <a:pt x="11238" y="2473"/>
                  <a:pt x="11280" y="2461"/>
                  <a:pt x="11317" y="2432"/>
                </a:cubicBezTo>
                <a:cubicBezTo>
                  <a:pt x="11567" y="2250"/>
                  <a:pt x="11799" y="2046"/>
                  <a:pt x="12010" y="1826"/>
                </a:cubicBezTo>
                <a:cubicBezTo>
                  <a:pt x="12088" y="1745"/>
                  <a:pt x="12087" y="1614"/>
                  <a:pt x="12005" y="1534"/>
                </a:cubicBezTo>
                <a:cubicBezTo>
                  <a:pt x="11964" y="1496"/>
                  <a:pt x="11912" y="1477"/>
                  <a:pt x="11860" y="1477"/>
                </a:cubicBezTo>
                <a:close/>
                <a:moveTo>
                  <a:pt x="2752" y="2103"/>
                </a:moveTo>
                <a:cubicBezTo>
                  <a:pt x="2672" y="2103"/>
                  <a:pt x="2596" y="2150"/>
                  <a:pt x="2563" y="2228"/>
                </a:cubicBezTo>
                <a:cubicBezTo>
                  <a:pt x="2517" y="2333"/>
                  <a:pt x="2567" y="2453"/>
                  <a:pt x="2671" y="2500"/>
                </a:cubicBezTo>
                <a:cubicBezTo>
                  <a:pt x="2950" y="2620"/>
                  <a:pt x="3230" y="2732"/>
                  <a:pt x="3503" y="2834"/>
                </a:cubicBezTo>
                <a:cubicBezTo>
                  <a:pt x="3527" y="2843"/>
                  <a:pt x="3550" y="2849"/>
                  <a:pt x="3575" y="2849"/>
                </a:cubicBezTo>
                <a:cubicBezTo>
                  <a:pt x="3658" y="2849"/>
                  <a:pt x="3738" y="2797"/>
                  <a:pt x="3768" y="2714"/>
                </a:cubicBezTo>
                <a:cubicBezTo>
                  <a:pt x="3809" y="2608"/>
                  <a:pt x="3754" y="2489"/>
                  <a:pt x="3648" y="2448"/>
                </a:cubicBezTo>
                <a:cubicBezTo>
                  <a:pt x="3382" y="2347"/>
                  <a:pt x="3107" y="2237"/>
                  <a:pt x="2834" y="2120"/>
                </a:cubicBezTo>
                <a:cubicBezTo>
                  <a:pt x="2807" y="2108"/>
                  <a:pt x="2779" y="2103"/>
                  <a:pt x="2752" y="2103"/>
                </a:cubicBezTo>
                <a:close/>
                <a:moveTo>
                  <a:pt x="10443" y="2526"/>
                </a:moveTo>
                <a:cubicBezTo>
                  <a:pt x="10411" y="2526"/>
                  <a:pt x="10378" y="2533"/>
                  <a:pt x="10348" y="2549"/>
                </a:cubicBezTo>
                <a:cubicBezTo>
                  <a:pt x="10100" y="2677"/>
                  <a:pt x="9836" y="2790"/>
                  <a:pt x="9563" y="2886"/>
                </a:cubicBezTo>
                <a:cubicBezTo>
                  <a:pt x="9455" y="2923"/>
                  <a:pt x="9398" y="3042"/>
                  <a:pt x="9435" y="3150"/>
                </a:cubicBezTo>
                <a:cubicBezTo>
                  <a:pt x="9464" y="3235"/>
                  <a:pt x="9545" y="3288"/>
                  <a:pt x="9630" y="3288"/>
                </a:cubicBezTo>
                <a:cubicBezTo>
                  <a:pt x="9653" y="3288"/>
                  <a:pt x="9676" y="3285"/>
                  <a:pt x="9698" y="3276"/>
                </a:cubicBezTo>
                <a:cubicBezTo>
                  <a:pt x="9990" y="3175"/>
                  <a:pt x="10274" y="3054"/>
                  <a:pt x="10538" y="2916"/>
                </a:cubicBezTo>
                <a:cubicBezTo>
                  <a:pt x="10640" y="2865"/>
                  <a:pt x="10679" y="2739"/>
                  <a:pt x="10626" y="2638"/>
                </a:cubicBezTo>
                <a:cubicBezTo>
                  <a:pt x="10590" y="2567"/>
                  <a:pt x="10518" y="2526"/>
                  <a:pt x="10443" y="2526"/>
                </a:cubicBezTo>
                <a:close/>
                <a:moveTo>
                  <a:pt x="4414" y="2724"/>
                </a:moveTo>
                <a:cubicBezTo>
                  <a:pt x="4326" y="2724"/>
                  <a:pt x="4244" y="2781"/>
                  <a:pt x="4217" y="2870"/>
                </a:cubicBezTo>
                <a:cubicBezTo>
                  <a:pt x="4181" y="2978"/>
                  <a:pt x="4243" y="3095"/>
                  <a:pt x="4351" y="3129"/>
                </a:cubicBezTo>
                <a:cubicBezTo>
                  <a:pt x="4646" y="3221"/>
                  <a:pt x="4936" y="3302"/>
                  <a:pt x="5218" y="3371"/>
                </a:cubicBezTo>
                <a:cubicBezTo>
                  <a:pt x="5234" y="3375"/>
                  <a:pt x="5252" y="3377"/>
                  <a:pt x="5268" y="3377"/>
                </a:cubicBezTo>
                <a:cubicBezTo>
                  <a:pt x="5360" y="3377"/>
                  <a:pt x="5445" y="3315"/>
                  <a:pt x="5468" y="3219"/>
                </a:cubicBezTo>
                <a:cubicBezTo>
                  <a:pt x="5494" y="3109"/>
                  <a:pt x="5427" y="2998"/>
                  <a:pt x="5315" y="2969"/>
                </a:cubicBezTo>
                <a:cubicBezTo>
                  <a:pt x="5044" y="2904"/>
                  <a:pt x="4761" y="2824"/>
                  <a:pt x="4475" y="2733"/>
                </a:cubicBezTo>
                <a:cubicBezTo>
                  <a:pt x="4455" y="2727"/>
                  <a:pt x="4435" y="2724"/>
                  <a:pt x="4414" y="2724"/>
                </a:cubicBezTo>
                <a:close/>
                <a:moveTo>
                  <a:pt x="8778" y="3111"/>
                </a:moveTo>
                <a:cubicBezTo>
                  <a:pt x="8764" y="3111"/>
                  <a:pt x="8749" y="3113"/>
                  <a:pt x="8734" y="3116"/>
                </a:cubicBezTo>
                <a:cubicBezTo>
                  <a:pt x="8633" y="3138"/>
                  <a:pt x="8530" y="3157"/>
                  <a:pt x="8425" y="3175"/>
                </a:cubicBezTo>
                <a:cubicBezTo>
                  <a:pt x="8253" y="3205"/>
                  <a:pt x="8071" y="3226"/>
                  <a:pt x="7887" y="3239"/>
                </a:cubicBezTo>
                <a:cubicBezTo>
                  <a:pt x="7773" y="3247"/>
                  <a:pt x="7688" y="3345"/>
                  <a:pt x="7695" y="3460"/>
                </a:cubicBezTo>
                <a:cubicBezTo>
                  <a:pt x="7702" y="3568"/>
                  <a:pt x="7795" y="3651"/>
                  <a:pt x="7901" y="3651"/>
                </a:cubicBezTo>
                <a:lnTo>
                  <a:pt x="7915" y="3651"/>
                </a:lnTo>
                <a:cubicBezTo>
                  <a:pt x="8113" y="3637"/>
                  <a:pt x="8308" y="3614"/>
                  <a:pt x="8494" y="3582"/>
                </a:cubicBezTo>
                <a:cubicBezTo>
                  <a:pt x="8604" y="3565"/>
                  <a:pt x="8714" y="3543"/>
                  <a:pt x="8821" y="3520"/>
                </a:cubicBezTo>
                <a:cubicBezTo>
                  <a:pt x="8932" y="3497"/>
                  <a:pt x="9003" y="3387"/>
                  <a:pt x="8980" y="3276"/>
                </a:cubicBezTo>
                <a:cubicBezTo>
                  <a:pt x="8959" y="3179"/>
                  <a:pt x="8874" y="3111"/>
                  <a:pt x="8778" y="3111"/>
                </a:cubicBezTo>
                <a:close/>
                <a:moveTo>
                  <a:pt x="6135" y="3142"/>
                </a:moveTo>
                <a:cubicBezTo>
                  <a:pt x="6035" y="3142"/>
                  <a:pt x="5948" y="3215"/>
                  <a:pt x="5932" y="3315"/>
                </a:cubicBezTo>
                <a:cubicBezTo>
                  <a:pt x="5914" y="3428"/>
                  <a:pt x="5991" y="3534"/>
                  <a:pt x="6104" y="3552"/>
                </a:cubicBezTo>
                <a:cubicBezTo>
                  <a:pt x="6412" y="3602"/>
                  <a:pt x="6715" y="3635"/>
                  <a:pt x="7004" y="3653"/>
                </a:cubicBezTo>
                <a:lnTo>
                  <a:pt x="7017" y="3653"/>
                </a:lnTo>
                <a:cubicBezTo>
                  <a:pt x="7125" y="3653"/>
                  <a:pt x="7215" y="3570"/>
                  <a:pt x="7222" y="3460"/>
                </a:cubicBezTo>
                <a:cubicBezTo>
                  <a:pt x="7229" y="3345"/>
                  <a:pt x="7142" y="3247"/>
                  <a:pt x="7029" y="3240"/>
                </a:cubicBezTo>
                <a:cubicBezTo>
                  <a:pt x="6753" y="3224"/>
                  <a:pt x="6464" y="3192"/>
                  <a:pt x="6170" y="3145"/>
                </a:cubicBezTo>
                <a:cubicBezTo>
                  <a:pt x="6158" y="3143"/>
                  <a:pt x="6146" y="3142"/>
                  <a:pt x="6135" y="314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3D695F-C529-58C8-4127-A9AEB9FFD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763" y="1494263"/>
            <a:ext cx="3607936" cy="2303658"/>
          </a:xfrm>
          <a:prstGeom prst="rect">
            <a:avLst/>
          </a:prstGeom>
        </p:spPr>
      </p:pic>
      <p:sp>
        <p:nvSpPr>
          <p:cNvPr id="18" name="Google Shape;2177;p37">
            <a:extLst>
              <a:ext uri="{FF2B5EF4-FFF2-40B4-BE49-F238E27FC236}">
                <a16:creationId xmlns:a16="http://schemas.microsoft.com/office/drawing/2014/main" id="{F35A48F5-BE3B-7C4F-B081-907C9A63157D}"/>
              </a:ext>
            </a:extLst>
          </p:cNvPr>
          <p:cNvSpPr txBox="1">
            <a:spLocks noGrp="1"/>
          </p:cNvSpPr>
          <p:nvPr/>
        </p:nvSpPr>
        <p:spPr>
          <a:xfrm>
            <a:off x="8052624" y="4233589"/>
            <a:ext cx="459947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7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2978758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47"/>
          <p:cNvSpPr/>
          <p:nvPr/>
        </p:nvSpPr>
        <p:spPr>
          <a:xfrm>
            <a:off x="6830422" y="855823"/>
            <a:ext cx="1236835" cy="489612"/>
          </a:xfrm>
          <a:custGeom>
            <a:avLst/>
            <a:gdLst/>
            <a:ahLst/>
            <a:cxnLst/>
            <a:rect l="l" t="t" r="r" b="b"/>
            <a:pathLst>
              <a:path w="36083" h="14031" extrusionOk="0">
                <a:moveTo>
                  <a:pt x="18007" y="0"/>
                </a:moveTo>
                <a:cubicBezTo>
                  <a:pt x="15994" y="0"/>
                  <a:pt x="14021" y="912"/>
                  <a:pt x="12749" y="2604"/>
                </a:cubicBezTo>
                <a:cubicBezTo>
                  <a:pt x="12302" y="3196"/>
                  <a:pt x="11957" y="3864"/>
                  <a:pt x="11732" y="4571"/>
                </a:cubicBezTo>
                <a:cubicBezTo>
                  <a:pt x="11672" y="4757"/>
                  <a:pt x="11622" y="4945"/>
                  <a:pt x="11581" y="5134"/>
                </a:cubicBezTo>
                <a:cubicBezTo>
                  <a:pt x="11547" y="5292"/>
                  <a:pt x="11570" y="5420"/>
                  <a:pt x="11435" y="5420"/>
                </a:cubicBezTo>
                <a:cubicBezTo>
                  <a:pt x="11415" y="5420"/>
                  <a:pt x="11391" y="5417"/>
                  <a:pt x="11363" y="5411"/>
                </a:cubicBezTo>
                <a:cubicBezTo>
                  <a:pt x="11163" y="5370"/>
                  <a:pt x="10965" y="5248"/>
                  <a:pt x="10766" y="5189"/>
                </a:cubicBezTo>
                <a:cubicBezTo>
                  <a:pt x="10552" y="5127"/>
                  <a:pt x="10335" y="5083"/>
                  <a:pt x="10116" y="5053"/>
                </a:cubicBezTo>
                <a:cubicBezTo>
                  <a:pt x="9899" y="5022"/>
                  <a:pt x="9681" y="5007"/>
                  <a:pt x="9464" y="5007"/>
                </a:cubicBezTo>
                <a:cubicBezTo>
                  <a:pt x="8125" y="5007"/>
                  <a:pt x="6822" y="5578"/>
                  <a:pt x="5937" y="6609"/>
                </a:cubicBezTo>
                <a:cubicBezTo>
                  <a:pt x="5452" y="7174"/>
                  <a:pt x="5202" y="7782"/>
                  <a:pt x="4945" y="8468"/>
                </a:cubicBezTo>
                <a:cubicBezTo>
                  <a:pt x="4808" y="8829"/>
                  <a:pt x="4418" y="8774"/>
                  <a:pt x="4092" y="8842"/>
                </a:cubicBezTo>
                <a:cubicBezTo>
                  <a:pt x="3738" y="8914"/>
                  <a:pt x="3396" y="9036"/>
                  <a:pt x="3068" y="9191"/>
                </a:cubicBezTo>
                <a:cubicBezTo>
                  <a:pt x="1829" y="9775"/>
                  <a:pt x="851" y="10920"/>
                  <a:pt x="456" y="12232"/>
                </a:cubicBezTo>
                <a:cubicBezTo>
                  <a:pt x="312" y="12705"/>
                  <a:pt x="1" y="13789"/>
                  <a:pt x="681" y="13988"/>
                </a:cubicBezTo>
                <a:cubicBezTo>
                  <a:pt x="727" y="14014"/>
                  <a:pt x="782" y="14030"/>
                  <a:pt x="848" y="14030"/>
                </a:cubicBezTo>
                <a:lnTo>
                  <a:pt x="35235" y="14030"/>
                </a:lnTo>
                <a:cubicBezTo>
                  <a:pt x="35301" y="14030"/>
                  <a:pt x="35357" y="14014"/>
                  <a:pt x="35402" y="13988"/>
                </a:cubicBezTo>
                <a:cubicBezTo>
                  <a:pt x="36082" y="13789"/>
                  <a:pt x="35770" y="12705"/>
                  <a:pt x="35627" y="12232"/>
                </a:cubicBezTo>
                <a:cubicBezTo>
                  <a:pt x="35232" y="10920"/>
                  <a:pt x="34255" y="9775"/>
                  <a:pt x="33015" y="9191"/>
                </a:cubicBezTo>
                <a:cubicBezTo>
                  <a:pt x="32687" y="9036"/>
                  <a:pt x="32345" y="8914"/>
                  <a:pt x="31990" y="8842"/>
                </a:cubicBezTo>
                <a:cubicBezTo>
                  <a:pt x="31664" y="8774"/>
                  <a:pt x="31274" y="8829"/>
                  <a:pt x="31138" y="8468"/>
                </a:cubicBezTo>
                <a:cubicBezTo>
                  <a:pt x="30881" y="7782"/>
                  <a:pt x="30631" y="7174"/>
                  <a:pt x="30146" y="6609"/>
                </a:cubicBezTo>
                <a:cubicBezTo>
                  <a:pt x="29263" y="5578"/>
                  <a:pt x="27958" y="5007"/>
                  <a:pt x="26619" y="5007"/>
                </a:cubicBezTo>
                <a:cubicBezTo>
                  <a:pt x="26402" y="5007"/>
                  <a:pt x="26184" y="5022"/>
                  <a:pt x="25967" y="5053"/>
                </a:cubicBezTo>
                <a:cubicBezTo>
                  <a:pt x="25747" y="5083"/>
                  <a:pt x="25531" y="5127"/>
                  <a:pt x="25317" y="5189"/>
                </a:cubicBezTo>
                <a:cubicBezTo>
                  <a:pt x="25118" y="5248"/>
                  <a:pt x="24920" y="5370"/>
                  <a:pt x="24720" y="5411"/>
                </a:cubicBezTo>
                <a:cubicBezTo>
                  <a:pt x="24692" y="5417"/>
                  <a:pt x="24668" y="5420"/>
                  <a:pt x="24648" y="5420"/>
                </a:cubicBezTo>
                <a:cubicBezTo>
                  <a:pt x="24513" y="5420"/>
                  <a:pt x="24535" y="5292"/>
                  <a:pt x="24502" y="5134"/>
                </a:cubicBezTo>
                <a:cubicBezTo>
                  <a:pt x="24461" y="4945"/>
                  <a:pt x="24411" y="4757"/>
                  <a:pt x="24353" y="4571"/>
                </a:cubicBezTo>
                <a:cubicBezTo>
                  <a:pt x="24126" y="3864"/>
                  <a:pt x="23780" y="3196"/>
                  <a:pt x="23334" y="2604"/>
                </a:cubicBezTo>
                <a:cubicBezTo>
                  <a:pt x="22062" y="912"/>
                  <a:pt x="20089" y="0"/>
                  <a:pt x="18077" y="0"/>
                </a:cubicBezTo>
                <a:cubicBezTo>
                  <a:pt x="18066" y="0"/>
                  <a:pt x="18054" y="1"/>
                  <a:pt x="18042" y="1"/>
                </a:cubicBezTo>
                <a:cubicBezTo>
                  <a:pt x="18031" y="1"/>
                  <a:pt x="18019" y="0"/>
                  <a:pt x="18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47"/>
          <p:cNvSpPr/>
          <p:nvPr/>
        </p:nvSpPr>
        <p:spPr>
          <a:xfrm>
            <a:off x="1527241" y="41770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47"/>
          <p:cNvSpPr/>
          <p:nvPr/>
        </p:nvSpPr>
        <p:spPr>
          <a:xfrm>
            <a:off x="7988191" y="7140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0BA"/>
              </a:solidFill>
            </a:endParaRPr>
          </a:p>
        </p:txBody>
      </p:sp>
      <p:sp>
        <p:nvSpPr>
          <p:cNvPr id="2659" name="Google Shape;2659;p47"/>
          <p:cNvSpPr/>
          <p:nvPr/>
        </p:nvSpPr>
        <p:spPr>
          <a:xfrm>
            <a:off x="7727591" y="403948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0" name="Google Shape;2660;p47"/>
          <p:cNvGrpSpPr/>
          <p:nvPr/>
        </p:nvGrpSpPr>
        <p:grpSpPr>
          <a:xfrm>
            <a:off x="490857" y="3000656"/>
            <a:ext cx="1059580" cy="1088238"/>
            <a:chOff x="1742490" y="367839"/>
            <a:chExt cx="629242" cy="646260"/>
          </a:xfrm>
        </p:grpSpPr>
        <p:sp>
          <p:nvSpPr>
            <p:cNvPr id="2661" name="Google Shape;2661;p47"/>
            <p:cNvSpPr/>
            <p:nvPr/>
          </p:nvSpPr>
          <p:spPr>
            <a:xfrm>
              <a:off x="1754810" y="367839"/>
              <a:ext cx="604819" cy="646260"/>
            </a:xfrm>
            <a:custGeom>
              <a:avLst/>
              <a:gdLst/>
              <a:ahLst/>
              <a:cxnLst/>
              <a:rect l="l" t="t" r="r" b="b"/>
              <a:pathLst>
                <a:path w="11340" h="12117" extrusionOk="0">
                  <a:moveTo>
                    <a:pt x="5053" y="0"/>
                  </a:moveTo>
                  <a:cubicBezTo>
                    <a:pt x="4764" y="0"/>
                    <a:pt x="4519" y="174"/>
                    <a:pt x="4294" y="337"/>
                  </a:cubicBezTo>
                  <a:cubicBezTo>
                    <a:pt x="4186" y="415"/>
                    <a:pt x="4080" y="493"/>
                    <a:pt x="3972" y="571"/>
                  </a:cubicBezTo>
                  <a:cubicBezTo>
                    <a:pt x="3638" y="814"/>
                    <a:pt x="3305" y="1058"/>
                    <a:pt x="2970" y="1301"/>
                  </a:cubicBezTo>
                  <a:cubicBezTo>
                    <a:pt x="2483" y="1656"/>
                    <a:pt x="1996" y="2014"/>
                    <a:pt x="1510" y="2372"/>
                  </a:cubicBezTo>
                  <a:cubicBezTo>
                    <a:pt x="1441" y="2423"/>
                    <a:pt x="1370" y="2474"/>
                    <a:pt x="1301" y="2526"/>
                  </a:cubicBezTo>
                  <a:cubicBezTo>
                    <a:pt x="1085" y="2685"/>
                    <a:pt x="869" y="2843"/>
                    <a:pt x="652" y="3002"/>
                  </a:cubicBezTo>
                  <a:cubicBezTo>
                    <a:pt x="415" y="3180"/>
                    <a:pt x="169" y="3369"/>
                    <a:pt x="85" y="3665"/>
                  </a:cubicBezTo>
                  <a:cubicBezTo>
                    <a:pt x="0" y="3974"/>
                    <a:pt x="140" y="4312"/>
                    <a:pt x="273" y="4585"/>
                  </a:cubicBezTo>
                  <a:cubicBezTo>
                    <a:pt x="420" y="4891"/>
                    <a:pt x="610" y="5175"/>
                    <a:pt x="810" y="5450"/>
                  </a:cubicBezTo>
                  <a:cubicBezTo>
                    <a:pt x="1010" y="5721"/>
                    <a:pt x="1219" y="5985"/>
                    <a:pt x="1409" y="6265"/>
                  </a:cubicBezTo>
                  <a:cubicBezTo>
                    <a:pt x="1562" y="6492"/>
                    <a:pt x="1702" y="6750"/>
                    <a:pt x="1939" y="6901"/>
                  </a:cubicBezTo>
                  <a:cubicBezTo>
                    <a:pt x="2070" y="6984"/>
                    <a:pt x="2202" y="7016"/>
                    <a:pt x="2337" y="7016"/>
                  </a:cubicBezTo>
                  <a:cubicBezTo>
                    <a:pt x="2481" y="7016"/>
                    <a:pt x="2627" y="6980"/>
                    <a:pt x="2777" y="6931"/>
                  </a:cubicBezTo>
                  <a:cubicBezTo>
                    <a:pt x="2874" y="6901"/>
                    <a:pt x="2963" y="6880"/>
                    <a:pt x="3047" y="6880"/>
                  </a:cubicBezTo>
                  <a:cubicBezTo>
                    <a:pt x="3155" y="6880"/>
                    <a:pt x="3256" y="6914"/>
                    <a:pt x="3357" y="7002"/>
                  </a:cubicBezTo>
                  <a:cubicBezTo>
                    <a:pt x="3513" y="7140"/>
                    <a:pt x="3603" y="7367"/>
                    <a:pt x="3598" y="7578"/>
                  </a:cubicBezTo>
                  <a:cubicBezTo>
                    <a:pt x="3594" y="7810"/>
                    <a:pt x="3507" y="8037"/>
                    <a:pt x="3452" y="8260"/>
                  </a:cubicBezTo>
                  <a:cubicBezTo>
                    <a:pt x="3387" y="8521"/>
                    <a:pt x="3371" y="8787"/>
                    <a:pt x="3465" y="9043"/>
                  </a:cubicBezTo>
                  <a:cubicBezTo>
                    <a:pt x="3578" y="9361"/>
                    <a:pt x="3800" y="9650"/>
                    <a:pt x="3988" y="9924"/>
                  </a:cubicBezTo>
                  <a:cubicBezTo>
                    <a:pt x="4379" y="10500"/>
                    <a:pt x="4799" y="11073"/>
                    <a:pt x="5276" y="11581"/>
                  </a:cubicBezTo>
                  <a:cubicBezTo>
                    <a:pt x="5492" y="11811"/>
                    <a:pt x="5731" y="12012"/>
                    <a:pt x="6045" y="12088"/>
                  </a:cubicBezTo>
                  <a:cubicBezTo>
                    <a:pt x="6125" y="12107"/>
                    <a:pt x="6207" y="12116"/>
                    <a:pt x="6289" y="12116"/>
                  </a:cubicBezTo>
                  <a:cubicBezTo>
                    <a:pt x="6484" y="12116"/>
                    <a:pt x="6680" y="12067"/>
                    <a:pt x="6858" y="11996"/>
                  </a:cubicBezTo>
                  <a:cubicBezTo>
                    <a:pt x="7145" y="11881"/>
                    <a:pt x="7408" y="11710"/>
                    <a:pt x="7668" y="11547"/>
                  </a:cubicBezTo>
                  <a:cubicBezTo>
                    <a:pt x="7973" y="11354"/>
                    <a:pt x="8271" y="11154"/>
                    <a:pt x="8563" y="10943"/>
                  </a:cubicBezTo>
                  <a:cubicBezTo>
                    <a:pt x="8717" y="10833"/>
                    <a:pt x="8868" y="10718"/>
                    <a:pt x="9018" y="10603"/>
                  </a:cubicBezTo>
                  <a:cubicBezTo>
                    <a:pt x="9470" y="10287"/>
                    <a:pt x="9910" y="9951"/>
                    <a:pt x="10332" y="9593"/>
                  </a:cubicBezTo>
                  <a:cubicBezTo>
                    <a:pt x="10755" y="9235"/>
                    <a:pt x="11289" y="8810"/>
                    <a:pt x="11322" y="8207"/>
                  </a:cubicBezTo>
                  <a:cubicBezTo>
                    <a:pt x="11340" y="7886"/>
                    <a:pt x="11219" y="7596"/>
                    <a:pt x="11062" y="7321"/>
                  </a:cubicBezTo>
                  <a:cubicBezTo>
                    <a:pt x="10895" y="7027"/>
                    <a:pt x="10704" y="6743"/>
                    <a:pt x="10511" y="6465"/>
                  </a:cubicBezTo>
                  <a:cubicBezTo>
                    <a:pt x="10305" y="6167"/>
                    <a:pt x="10091" y="5877"/>
                    <a:pt x="9867" y="5593"/>
                  </a:cubicBezTo>
                  <a:cubicBezTo>
                    <a:pt x="9660" y="5333"/>
                    <a:pt x="9453" y="5033"/>
                    <a:pt x="9183" y="4833"/>
                  </a:cubicBezTo>
                  <a:cubicBezTo>
                    <a:pt x="8965" y="4670"/>
                    <a:pt x="8707" y="4611"/>
                    <a:pt x="8439" y="4596"/>
                  </a:cubicBezTo>
                  <a:cubicBezTo>
                    <a:pt x="8210" y="4581"/>
                    <a:pt x="7968" y="4596"/>
                    <a:pt x="7748" y="4526"/>
                  </a:cubicBezTo>
                  <a:cubicBezTo>
                    <a:pt x="7544" y="4461"/>
                    <a:pt x="7360" y="4305"/>
                    <a:pt x="7278" y="4114"/>
                  </a:cubicBezTo>
                  <a:cubicBezTo>
                    <a:pt x="7186" y="3896"/>
                    <a:pt x="7268" y="3727"/>
                    <a:pt x="7399" y="3539"/>
                  </a:cubicBezTo>
                  <a:cubicBezTo>
                    <a:pt x="7576" y="3291"/>
                    <a:pt x="7698" y="3040"/>
                    <a:pt x="7610" y="2730"/>
                  </a:cubicBezTo>
                  <a:cubicBezTo>
                    <a:pt x="7532" y="2453"/>
                    <a:pt x="7317" y="2237"/>
                    <a:pt x="7145" y="2017"/>
                  </a:cubicBezTo>
                  <a:cubicBezTo>
                    <a:pt x="6731" y="1489"/>
                    <a:pt x="6390" y="904"/>
                    <a:pt x="5894" y="444"/>
                  </a:cubicBezTo>
                  <a:cubicBezTo>
                    <a:pt x="5667" y="233"/>
                    <a:pt x="5387" y="4"/>
                    <a:pt x="5061" y="0"/>
                  </a:cubicBezTo>
                  <a:cubicBezTo>
                    <a:pt x="5058" y="0"/>
                    <a:pt x="5056" y="0"/>
                    <a:pt x="5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7"/>
            <p:cNvSpPr/>
            <p:nvPr/>
          </p:nvSpPr>
          <p:spPr>
            <a:xfrm>
              <a:off x="1824198" y="398293"/>
              <a:ext cx="361718" cy="477988"/>
            </a:xfrm>
            <a:custGeom>
              <a:avLst/>
              <a:gdLst/>
              <a:ahLst/>
              <a:cxnLst/>
              <a:rect l="l" t="t" r="r" b="b"/>
              <a:pathLst>
                <a:path w="6782" h="8962" extrusionOk="0">
                  <a:moveTo>
                    <a:pt x="2671" y="0"/>
                  </a:moveTo>
                  <a:cubicBezTo>
                    <a:pt x="2337" y="243"/>
                    <a:pt x="2004" y="487"/>
                    <a:pt x="1669" y="730"/>
                  </a:cubicBezTo>
                  <a:cubicBezTo>
                    <a:pt x="1382" y="939"/>
                    <a:pt x="1093" y="1150"/>
                    <a:pt x="808" y="1361"/>
                  </a:cubicBezTo>
                  <a:cubicBezTo>
                    <a:pt x="608" y="1506"/>
                    <a:pt x="408" y="1653"/>
                    <a:pt x="209" y="1801"/>
                  </a:cubicBezTo>
                  <a:cubicBezTo>
                    <a:pt x="140" y="1852"/>
                    <a:pt x="69" y="1903"/>
                    <a:pt x="0" y="1955"/>
                  </a:cubicBezTo>
                  <a:cubicBezTo>
                    <a:pt x="718" y="2975"/>
                    <a:pt x="1416" y="4012"/>
                    <a:pt x="2123" y="5040"/>
                  </a:cubicBezTo>
                  <a:cubicBezTo>
                    <a:pt x="2951" y="6241"/>
                    <a:pt x="3787" y="7443"/>
                    <a:pt x="4705" y="8577"/>
                  </a:cubicBezTo>
                  <a:cubicBezTo>
                    <a:pt x="4857" y="8764"/>
                    <a:pt x="5055" y="8962"/>
                    <a:pt x="5307" y="8962"/>
                  </a:cubicBezTo>
                  <a:cubicBezTo>
                    <a:pt x="5335" y="8962"/>
                    <a:pt x="5362" y="8959"/>
                    <a:pt x="5391" y="8954"/>
                  </a:cubicBezTo>
                  <a:cubicBezTo>
                    <a:pt x="5657" y="8910"/>
                    <a:pt x="5841" y="8696"/>
                    <a:pt x="5947" y="8460"/>
                  </a:cubicBezTo>
                  <a:cubicBezTo>
                    <a:pt x="5956" y="8439"/>
                    <a:pt x="5965" y="8418"/>
                    <a:pt x="5974" y="8396"/>
                  </a:cubicBezTo>
                  <a:cubicBezTo>
                    <a:pt x="6029" y="8253"/>
                    <a:pt x="6066" y="8104"/>
                    <a:pt x="6119" y="7962"/>
                  </a:cubicBezTo>
                  <a:cubicBezTo>
                    <a:pt x="6170" y="7826"/>
                    <a:pt x="6232" y="7695"/>
                    <a:pt x="6296" y="7565"/>
                  </a:cubicBezTo>
                  <a:cubicBezTo>
                    <a:pt x="6424" y="7306"/>
                    <a:pt x="6557" y="7051"/>
                    <a:pt x="6631" y="6773"/>
                  </a:cubicBezTo>
                  <a:cubicBezTo>
                    <a:pt x="6782" y="6210"/>
                    <a:pt x="6598" y="5651"/>
                    <a:pt x="6321" y="5160"/>
                  </a:cubicBezTo>
                  <a:cubicBezTo>
                    <a:pt x="6181" y="4911"/>
                    <a:pt x="6016" y="4677"/>
                    <a:pt x="5850" y="4445"/>
                  </a:cubicBezTo>
                  <a:cubicBezTo>
                    <a:pt x="5635" y="4143"/>
                    <a:pt x="5419" y="3842"/>
                    <a:pt x="5205" y="3543"/>
                  </a:cubicBezTo>
                  <a:cubicBezTo>
                    <a:pt x="4361" y="2361"/>
                    <a:pt x="3516" y="1180"/>
                    <a:pt x="26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7"/>
            <p:cNvSpPr/>
            <p:nvPr/>
          </p:nvSpPr>
          <p:spPr>
            <a:xfrm>
              <a:off x="1824198" y="470882"/>
              <a:ext cx="317237" cy="405399"/>
            </a:xfrm>
            <a:custGeom>
              <a:avLst/>
              <a:gdLst/>
              <a:ahLst/>
              <a:cxnLst/>
              <a:rect l="l" t="t" r="r" b="b"/>
              <a:pathLst>
                <a:path w="5948" h="7601" extrusionOk="0">
                  <a:moveTo>
                    <a:pt x="808" y="0"/>
                  </a:moveTo>
                  <a:cubicBezTo>
                    <a:pt x="608" y="145"/>
                    <a:pt x="408" y="292"/>
                    <a:pt x="209" y="440"/>
                  </a:cubicBezTo>
                  <a:cubicBezTo>
                    <a:pt x="140" y="491"/>
                    <a:pt x="69" y="542"/>
                    <a:pt x="0" y="594"/>
                  </a:cubicBezTo>
                  <a:cubicBezTo>
                    <a:pt x="719" y="1614"/>
                    <a:pt x="1416" y="2651"/>
                    <a:pt x="2123" y="3679"/>
                  </a:cubicBezTo>
                  <a:cubicBezTo>
                    <a:pt x="2951" y="4880"/>
                    <a:pt x="3787" y="6082"/>
                    <a:pt x="4705" y="7216"/>
                  </a:cubicBezTo>
                  <a:cubicBezTo>
                    <a:pt x="4857" y="7403"/>
                    <a:pt x="5055" y="7601"/>
                    <a:pt x="5307" y="7601"/>
                  </a:cubicBezTo>
                  <a:cubicBezTo>
                    <a:pt x="5335" y="7601"/>
                    <a:pt x="5362" y="7598"/>
                    <a:pt x="5391" y="7593"/>
                  </a:cubicBezTo>
                  <a:cubicBezTo>
                    <a:pt x="5657" y="7549"/>
                    <a:pt x="5841" y="7335"/>
                    <a:pt x="5947" y="7099"/>
                  </a:cubicBezTo>
                  <a:cubicBezTo>
                    <a:pt x="5740" y="6831"/>
                    <a:pt x="5534" y="6564"/>
                    <a:pt x="5329" y="6295"/>
                  </a:cubicBezTo>
                  <a:cubicBezTo>
                    <a:pt x="4799" y="5598"/>
                    <a:pt x="4276" y="4896"/>
                    <a:pt x="3759" y="4191"/>
                  </a:cubicBezTo>
                  <a:cubicBezTo>
                    <a:pt x="2749" y="2812"/>
                    <a:pt x="1765" y="1416"/>
                    <a:pt x="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7"/>
            <p:cNvSpPr/>
            <p:nvPr/>
          </p:nvSpPr>
          <p:spPr>
            <a:xfrm>
              <a:off x="2019723" y="584165"/>
              <a:ext cx="47521" cy="41975"/>
            </a:xfrm>
            <a:custGeom>
              <a:avLst/>
              <a:gdLst/>
              <a:ahLst/>
              <a:cxnLst/>
              <a:rect l="l" t="t" r="r" b="b"/>
              <a:pathLst>
                <a:path w="891" h="787" extrusionOk="0">
                  <a:moveTo>
                    <a:pt x="445" y="1"/>
                  </a:moveTo>
                  <a:cubicBezTo>
                    <a:pt x="365" y="1"/>
                    <a:pt x="283" y="25"/>
                    <a:pt x="213" y="77"/>
                  </a:cubicBezTo>
                  <a:cubicBezTo>
                    <a:pt x="39" y="205"/>
                    <a:pt x="0" y="451"/>
                    <a:pt x="128" y="625"/>
                  </a:cubicBezTo>
                  <a:cubicBezTo>
                    <a:pt x="206" y="730"/>
                    <a:pt x="325" y="786"/>
                    <a:pt x="446" y="786"/>
                  </a:cubicBezTo>
                  <a:cubicBezTo>
                    <a:pt x="526" y="786"/>
                    <a:pt x="607" y="761"/>
                    <a:pt x="677" y="710"/>
                  </a:cubicBezTo>
                  <a:cubicBezTo>
                    <a:pt x="853" y="582"/>
                    <a:pt x="890" y="336"/>
                    <a:pt x="762" y="162"/>
                  </a:cubicBezTo>
                  <a:cubicBezTo>
                    <a:pt x="686" y="57"/>
                    <a:pt x="566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7"/>
            <p:cNvSpPr/>
            <p:nvPr/>
          </p:nvSpPr>
          <p:spPr>
            <a:xfrm>
              <a:off x="2272422" y="664273"/>
              <a:ext cx="99310" cy="231634"/>
            </a:xfrm>
            <a:custGeom>
              <a:avLst/>
              <a:gdLst/>
              <a:ahLst/>
              <a:cxnLst/>
              <a:rect l="l" t="t" r="r" b="b"/>
              <a:pathLst>
                <a:path w="1862" h="4343" extrusionOk="0">
                  <a:moveTo>
                    <a:pt x="289" y="1"/>
                  </a:moveTo>
                  <a:cubicBezTo>
                    <a:pt x="143" y="1"/>
                    <a:pt x="0" y="168"/>
                    <a:pt x="116" y="319"/>
                  </a:cubicBezTo>
                  <a:cubicBezTo>
                    <a:pt x="355" y="634"/>
                    <a:pt x="582" y="958"/>
                    <a:pt x="793" y="1293"/>
                  </a:cubicBezTo>
                  <a:cubicBezTo>
                    <a:pt x="992" y="1607"/>
                    <a:pt x="1201" y="1935"/>
                    <a:pt x="1343" y="2279"/>
                  </a:cubicBezTo>
                  <a:cubicBezTo>
                    <a:pt x="1399" y="2419"/>
                    <a:pt x="1435" y="2560"/>
                    <a:pt x="1399" y="2711"/>
                  </a:cubicBezTo>
                  <a:cubicBezTo>
                    <a:pt x="1358" y="2872"/>
                    <a:pt x="1268" y="3034"/>
                    <a:pt x="1185" y="3177"/>
                  </a:cubicBezTo>
                  <a:cubicBezTo>
                    <a:pt x="1008" y="3480"/>
                    <a:pt x="774" y="3753"/>
                    <a:pt x="506" y="3976"/>
                  </a:cubicBezTo>
                  <a:cubicBezTo>
                    <a:pt x="421" y="4047"/>
                    <a:pt x="394" y="4168"/>
                    <a:pt x="462" y="4260"/>
                  </a:cubicBezTo>
                  <a:cubicBezTo>
                    <a:pt x="500" y="4311"/>
                    <a:pt x="567" y="4343"/>
                    <a:pt x="632" y="4343"/>
                  </a:cubicBezTo>
                  <a:cubicBezTo>
                    <a:pt x="673" y="4343"/>
                    <a:pt x="713" y="4331"/>
                    <a:pt x="745" y="4304"/>
                  </a:cubicBezTo>
                  <a:cubicBezTo>
                    <a:pt x="986" y="4100"/>
                    <a:pt x="1206" y="3870"/>
                    <a:pt x="1385" y="3610"/>
                  </a:cubicBezTo>
                  <a:cubicBezTo>
                    <a:pt x="1562" y="3356"/>
                    <a:pt x="1739" y="3062"/>
                    <a:pt x="1803" y="2755"/>
                  </a:cubicBezTo>
                  <a:cubicBezTo>
                    <a:pt x="1862" y="2467"/>
                    <a:pt x="1755" y="2183"/>
                    <a:pt x="1624" y="1931"/>
                  </a:cubicBezTo>
                  <a:cubicBezTo>
                    <a:pt x="1465" y="1627"/>
                    <a:pt x="1293" y="1327"/>
                    <a:pt x="1109" y="1036"/>
                  </a:cubicBezTo>
                  <a:cubicBezTo>
                    <a:pt x="901" y="709"/>
                    <a:pt x="678" y="390"/>
                    <a:pt x="442" y="80"/>
                  </a:cubicBezTo>
                  <a:cubicBezTo>
                    <a:pt x="400" y="24"/>
                    <a:pt x="344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7"/>
            <p:cNvSpPr/>
            <p:nvPr/>
          </p:nvSpPr>
          <p:spPr>
            <a:xfrm>
              <a:off x="1927080" y="669607"/>
              <a:ext cx="104323" cy="130457"/>
            </a:xfrm>
            <a:custGeom>
              <a:avLst/>
              <a:gdLst/>
              <a:ahLst/>
              <a:cxnLst/>
              <a:rect l="l" t="t" r="r" b="b"/>
              <a:pathLst>
                <a:path w="1956" h="2446" extrusionOk="0">
                  <a:moveTo>
                    <a:pt x="284" y="0"/>
                  </a:moveTo>
                  <a:cubicBezTo>
                    <a:pt x="142" y="0"/>
                    <a:pt x="1" y="168"/>
                    <a:pt x="107" y="323"/>
                  </a:cubicBezTo>
                  <a:lnTo>
                    <a:pt x="1521" y="2363"/>
                  </a:lnTo>
                  <a:cubicBezTo>
                    <a:pt x="1562" y="2422"/>
                    <a:pt x="1616" y="2446"/>
                    <a:pt x="1670" y="2446"/>
                  </a:cubicBezTo>
                  <a:cubicBezTo>
                    <a:pt x="1813" y="2446"/>
                    <a:pt x="1955" y="2278"/>
                    <a:pt x="1847" y="2124"/>
                  </a:cubicBezTo>
                  <a:lnTo>
                    <a:pt x="435" y="84"/>
                  </a:lnTo>
                  <a:cubicBezTo>
                    <a:pt x="394" y="25"/>
                    <a:pt x="339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7"/>
            <p:cNvSpPr/>
            <p:nvPr/>
          </p:nvSpPr>
          <p:spPr>
            <a:xfrm>
              <a:off x="2109111" y="700381"/>
              <a:ext cx="80963" cy="185232"/>
            </a:xfrm>
            <a:custGeom>
              <a:avLst/>
              <a:gdLst/>
              <a:ahLst/>
              <a:cxnLst/>
              <a:rect l="l" t="t" r="r" b="b"/>
              <a:pathLst>
                <a:path w="1518" h="3473" extrusionOk="0">
                  <a:moveTo>
                    <a:pt x="1239" y="0"/>
                  </a:moveTo>
                  <a:cubicBezTo>
                    <a:pt x="1130" y="0"/>
                    <a:pt x="1021" y="76"/>
                    <a:pt x="1039" y="216"/>
                  </a:cubicBezTo>
                  <a:cubicBezTo>
                    <a:pt x="1105" y="730"/>
                    <a:pt x="1030" y="1249"/>
                    <a:pt x="883" y="1742"/>
                  </a:cubicBezTo>
                  <a:cubicBezTo>
                    <a:pt x="809" y="1995"/>
                    <a:pt x="717" y="2243"/>
                    <a:pt x="616" y="2488"/>
                  </a:cubicBezTo>
                  <a:cubicBezTo>
                    <a:pt x="520" y="2722"/>
                    <a:pt x="426" y="3016"/>
                    <a:pt x="155" y="3085"/>
                  </a:cubicBezTo>
                  <a:cubicBezTo>
                    <a:pt x="49" y="3113"/>
                    <a:pt x="1" y="3251"/>
                    <a:pt x="38" y="3347"/>
                  </a:cubicBezTo>
                  <a:cubicBezTo>
                    <a:pt x="71" y="3434"/>
                    <a:pt x="147" y="3473"/>
                    <a:pt x="229" y="3473"/>
                  </a:cubicBezTo>
                  <a:cubicBezTo>
                    <a:pt x="252" y="3473"/>
                    <a:pt x="275" y="3470"/>
                    <a:pt x="299" y="3464"/>
                  </a:cubicBezTo>
                  <a:cubicBezTo>
                    <a:pt x="639" y="3376"/>
                    <a:pt x="818" y="3055"/>
                    <a:pt x="944" y="2755"/>
                  </a:cubicBezTo>
                  <a:cubicBezTo>
                    <a:pt x="1057" y="2486"/>
                    <a:pt x="1160" y="2213"/>
                    <a:pt x="1245" y="1935"/>
                  </a:cubicBezTo>
                  <a:cubicBezTo>
                    <a:pt x="1419" y="1364"/>
                    <a:pt x="1518" y="771"/>
                    <a:pt x="1442" y="175"/>
                  </a:cubicBezTo>
                  <a:cubicBezTo>
                    <a:pt x="1426" y="56"/>
                    <a:pt x="1332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7"/>
            <p:cNvSpPr/>
            <p:nvPr/>
          </p:nvSpPr>
          <p:spPr>
            <a:xfrm>
              <a:off x="1742490" y="525070"/>
              <a:ext cx="97070" cy="179792"/>
            </a:xfrm>
            <a:custGeom>
              <a:avLst/>
              <a:gdLst/>
              <a:ahLst/>
              <a:cxnLst/>
              <a:rect l="l" t="t" r="r" b="b"/>
              <a:pathLst>
                <a:path w="1820" h="3371" extrusionOk="0">
                  <a:moveTo>
                    <a:pt x="643" y="1"/>
                  </a:moveTo>
                  <a:cubicBezTo>
                    <a:pt x="583" y="1"/>
                    <a:pt x="523" y="29"/>
                    <a:pt x="479" y="77"/>
                  </a:cubicBezTo>
                  <a:cubicBezTo>
                    <a:pt x="107" y="478"/>
                    <a:pt x="1" y="1100"/>
                    <a:pt x="222" y="1601"/>
                  </a:cubicBezTo>
                  <a:cubicBezTo>
                    <a:pt x="359" y="1910"/>
                    <a:pt x="575" y="2184"/>
                    <a:pt x="770" y="2459"/>
                  </a:cubicBezTo>
                  <a:cubicBezTo>
                    <a:pt x="968" y="2739"/>
                    <a:pt x="1172" y="3016"/>
                    <a:pt x="1378" y="3290"/>
                  </a:cubicBezTo>
                  <a:cubicBezTo>
                    <a:pt x="1421" y="3347"/>
                    <a:pt x="1476" y="3371"/>
                    <a:pt x="1531" y="3371"/>
                  </a:cubicBezTo>
                  <a:cubicBezTo>
                    <a:pt x="1678" y="3371"/>
                    <a:pt x="1819" y="3203"/>
                    <a:pt x="1706" y="3051"/>
                  </a:cubicBezTo>
                  <a:cubicBezTo>
                    <a:pt x="1518" y="2803"/>
                    <a:pt x="1334" y="2553"/>
                    <a:pt x="1155" y="2301"/>
                  </a:cubicBezTo>
                  <a:cubicBezTo>
                    <a:pt x="983" y="2060"/>
                    <a:pt x="793" y="1819"/>
                    <a:pt x="650" y="1559"/>
                  </a:cubicBezTo>
                  <a:cubicBezTo>
                    <a:pt x="430" y="1153"/>
                    <a:pt x="481" y="669"/>
                    <a:pt x="797" y="327"/>
                  </a:cubicBezTo>
                  <a:cubicBezTo>
                    <a:pt x="871" y="248"/>
                    <a:pt x="844" y="108"/>
                    <a:pt x="763" y="44"/>
                  </a:cubicBezTo>
                  <a:cubicBezTo>
                    <a:pt x="726" y="14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7"/>
            <p:cNvSpPr/>
            <p:nvPr/>
          </p:nvSpPr>
          <p:spPr>
            <a:xfrm>
              <a:off x="1925960" y="804010"/>
              <a:ext cx="42668" cy="90456"/>
            </a:xfrm>
            <a:custGeom>
              <a:avLst/>
              <a:gdLst/>
              <a:ahLst/>
              <a:cxnLst/>
              <a:rect l="l" t="t" r="r" b="b"/>
              <a:pathLst>
                <a:path w="800" h="1696" extrusionOk="0">
                  <a:moveTo>
                    <a:pt x="210" y="1"/>
                  </a:moveTo>
                  <a:cubicBezTo>
                    <a:pt x="203" y="1"/>
                    <a:pt x="195" y="1"/>
                    <a:pt x="188" y="2"/>
                  </a:cubicBezTo>
                  <a:cubicBezTo>
                    <a:pt x="70" y="20"/>
                    <a:pt x="11" y="111"/>
                    <a:pt x="9" y="224"/>
                  </a:cubicBezTo>
                  <a:cubicBezTo>
                    <a:pt x="1" y="717"/>
                    <a:pt x="148" y="1200"/>
                    <a:pt x="413" y="1613"/>
                  </a:cubicBezTo>
                  <a:cubicBezTo>
                    <a:pt x="448" y="1667"/>
                    <a:pt x="514" y="1696"/>
                    <a:pt x="579" y="1696"/>
                  </a:cubicBezTo>
                  <a:cubicBezTo>
                    <a:pt x="621" y="1696"/>
                    <a:pt x="663" y="1684"/>
                    <a:pt x="695" y="1658"/>
                  </a:cubicBezTo>
                  <a:cubicBezTo>
                    <a:pt x="786" y="1585"/>
                    <a:pt x="800" y="1470"/>
                    <a:pt x="740" y="1374"/>
                  </a:cubicBezTo>
                  <a:cubicBezTo>
                    <a:pt x="672" y="1270"/>
                    <a:pt x="646" y="1220"/>
                    <a:pt x="594" y="1103"/>
                  </a:cubicBezTo>
                  <a:cubicBezTo>
                    <a:pt x="552" y="1007"/>
                    <a:pt x="514" y="906"/>
                    <a:pt x="486" y="803"/>
                  </a:cubicBezTo>
                  <a:cubicBezTo>
                    <a:pt x="436" y="630"/>
                    <a:pt x="408" y="394"/>
                    <a:pt x="412" y="183"/>
                  </a:cubicBezTo>
                  <a:cubicBezTo>
                    <a:pt x="413" y="84"/>
                    <a:pt x="305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7"/>
            <p:cNvSpPr/>
            <p:nvPr/>
          </p:nvSpPr>
          <p:spPr>
            <a:xfrm>
              <a:off x="2113645" y="446828"/>
              <a:ext cx="50348" cy="56695"/>
            </a:xfrm>
            <a:custGeom>
              <a:avLst/>
              <a:gdLst/>
              <a:ahLst/>
              <a:cxnLst/>
              <a:rect l="l" t="t" r="r" b="b"/>
              <a:pathLst>
                <a:path w="944" h="1063" extrusionOk="0">
                  <a:moveTo>
                    <a:pt x="228" y="1"/>
                  </a:moveTo>
                  <a:cubicBezTo>
                    <a:pt x="187" y="1"/>
                    <a:pt x="146" y="13"/>
                    <a:pt x="113" y="40"/>
                  </a:cubicBezTo>
                  <a:cubicBezTo>
                    <a:pt x="26" y="107"/>
                    <a:pt x="1" y="231"/>
                    <a:pt x="68" y="322"/>
                  </a:cubicBezTo>
                  <a:lnTo>
                    <a:pt x="550" y="981"/>
                  </a:lnTo>
                  <a:cubicBezTo>
                    <a:pt x="589" y="1033"/>
                    <a:pt x="654" y="1063"/>
                    <a:pt x="719" y="1063"/>
                  </a:cubicBezTo>
                  <a:cubicBezTo>
                    <a:pt x="760" y="1063"/>
                    <a:pt x="801" y="1050"/>
                    <a:pt x="834" y="1023"/>
                  </a:cubicBezTo>
                  <a:cubicBezTo>
                    <a:pt x="919" y="956"/>
                    <a:pt x="944" y="834"/>
                    <a:pt x="878" y="742"/>
                  </a:cubicBezTo>
                  <a:lnTo>
                    <a:pt x="394" y="82"/>
                  </a:lnTo>
                  <a:cubicBezTo>
                    <a:pt x="357" y="31"/>
                    <a:pt x="292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7"/>
            <p:cNvSpPr/>
            <p:nvPr/>
          </p:nvSpPr>
          <p:spPr>
            <a:xfrm>
              <a:off x="1976735" y="418934"/>
              <a:ext cx="50882" cy="57495"/>
            </a:xfrm>
            <a:custGeom>
              <a:avLst/>
              <a:gdLst/>
              <a:ahLst/>
              <a:cxnLst/>
              <a:rect l="l" t="t" r="r" b="b"/>
              <a:pathLst>
                <a:path w="954" h="1078" extrusionOk="0">
                  <a:moveTo>
                    <a:pt x="225" y="1"/>
                  </a:moveTo>
                  <a:cubicBezTo>
                    <a:pt x="184" y="1"/>
                    <a:pt x="143" y="13"/>
                    <a:pt x="110" y="40"/>
                  </a:cubicBezTo>
                  <a:cubicBezTo>
                    <a:pt x="25" y="109"/>
                    <a:pt x="0" y="232"/>
                    <a:pt x="68" y="324"/>
                  </a:cubicBezTo>
                  <a:lnTo>
                    <a:pt x="560" y="995"/>
                  </a:lnTo>
                  <a:cubicBezTo>
                    <a:pt x="598" y="1047"/>
                    <a:pt x="664" y="1078"/>
                    <a:pt x="728" y="1078"/>
                  </a:cubicBezTo>
                  <a:cubicBezTo>
                    <a:pt x="769" y="1078"/>
                    <a:pt x="809" y="1066"/>
                    <a:pt x="842" y="1040"/>
                  </a:cubicBezTo>
                  <a:cubicBezTo>
                    <a:pt x="927" y="971"/>
                    <a:pt x="954" y="848"/>
                    <a:pt x="886" y="756"/>
                  </a:cubicBezTo>
                  <a:lnTo>
                    <a:pt x="394" y="84"/>
                  </a:lnTo>
                  <a:cubicBezTo>
                    <a:pt x="355" y="31"/>
                    <a:pt x="289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2EB560D-B2C8-2FB3-0C1A-F6B1B3D15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94" y="989439"/>
            <a:ext cx="2556474" cy="1223612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2B85A69-FF96-842B-F41B-79E6E9C6B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479" y="2088753"/>
            <a:ext cx="2453340" cy="1224936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E8AF80F-CA3B-4001-6701-5BA5FB8B4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2667" y="3508804"/>
            <a:ext cx="2322602" cy="110051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61D4BA-B324-291F-FA6B-6800776A20AC}"/>
              </a:ext>
            </a:extLst>
          </p:cNvPr>
          <p:cNvCxnSpPr>
            <a:cxnSpLocks/>
          </p:cNvCxnSpPr>
          <p:nvPr/>
        </p:nvCxnSpPr>
        <p:spPr>
          <a:xfrm>
            <a:off x="3033132" y="2155902"/>
            <a:ext cx="33917" cy="13351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A5867C-4F8C-A6EA-430D-B661B0DEE79F}"/>
              </a:ext>
            </a:extLst>
          </p:cNvPr>
          <p:cNvCxnSpPr>
            <a:cxnSpLocks/>
          </p:cNvCxnSpPr>
          <p:nvPr/>
        </p:nvCxnSpPr>
        <p:spPr>
          <a:xfrm>
            <a:off x="3129776" y="2059259"/>
            <a:ext cx="39120" cy="136090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1447C6-07A4-AFC5-426B-9DFE9219E158}"/>
              </a:ext>
            </a:extLst>
          </p:cNvPr>
          <p:cNvCxnSpPr>
            <a:cxnSpLocks/>
          </p:cNvCxnSpPr>
          <p:nvPr/>
        </p:nvCxnSpPr>
        <p:spPr>
          <a:xfrm>
            <a:off x="4040009" y="1754956"/>
            <a:ext cx="1401786" cy="64627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C222A9-E988-416B-BA3B-317114DE0C44}"/>
              </a:ext>
            </a:extLst>
          </p:cNvPr>
          <p:cNvCxnSpPr>
            <a:cxnSpLocks/>
          </p:cNvCxnSpPr>
          <p:nvPr/>
        </p:nvCxnSpPr>
        <p:spPr>
          <a:xfrm>
            <a:off x="4052962" y="1849014"/>
            <a:ext cx="1463175" cy="678596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075BCB45-A0DB-4870-021B-89981AB46D4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3472" y="2084249"/>
            <a:ext cx="681364" cy="557600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AD52D167-8412-1EBA-B2A5-CFE46BDD7F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6479" y="2365175"/>
            <a:ext cx="749076" cy="749076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B68BA6E7-5076-CF55-AEF3-AADD6126DE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3102" y="3771574"/>
            <a:ext cx="942062" cy="691600"/>
          </a:xfrm>
          <a:prstGeom prst="rect">
            <a:avLst/>
          </a:prstGeom>
        </p:spPr>
      </p:pic>
      <p:sp>
        <p:nvSpPr>
          <p:cNvPr id="53" name="Google Shape;2177;p37">
            <a:extLst>
              <a:ext uri="{FF2B5EF4-FFF2-40B4-BE49-F238E27FC236}">
                <a16:creationId xmlns:a16="http://schemas.microsoft.com/office/drawing/2014/main" id="{CE74005E-2974-F725-4B73-C1667AE6F894}"/>
              </a:ext>
            </a:extLst>
          </p:cNvPr>
          <p:cNvSpPr txBox="1">
            <a:spLocks noGrp="1"/>
          </p:cNvSpPr>
          <p:nvPr/>
        </p:nvSpPr>
        <p:spPr>
          <a:xfrm>
            <a:off x="8055608" y="4177061"/>
            <a:ext cx="459947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8</a:t>
            </a:r>
            <a:endParaRPr sz="2800"/>
          </a:p>
        </p:txBody>
      </p:sp>
      <p:pic>
        <p:nvPicPr>
          <p:cNvPr id="1026" name="Picture 2" descr="PostgreSQL - Wikipedia bahasa Indonesia, ensiklopedia bebas">
            <a:extLst>
              <a:ext uri="{FF2B5EF4-FFF2-40B4-BE49-F238E27FC236}">
                <a16:creationId xmlns:a16="http://schemas.microsoft.com/office/drawing/2014/main" id="{AE087854-D96D-4662-B066-ECB03BA98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2736"/>
            <a:ext cx="1132978" cy="116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9C2B93D-94D4-0213-8923-1718CDBD1E3E}"/>
              </a:ext>
            </a:extLst>
          </p:cNvPr>
          <p:cNvCxnSpPr>
            <a:cxnSpLocks/>
            <a:endCxn id="1026" idx="1"/>
          </p:cNvCxnSpPr>
          <p:nvPr/>
        </p:nvCxnSpPr>
        <p:spPr>
          <a:xfrm flipV="1">
            <a:off x="3934745" y="1107080"/>
            <a:ext cx="637255" cy="2857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C3F20C-4281-3391-24C0-ACB41AA42DDA}"/>
              </a:ext>
            </a:extLst>
          </p:cNvPr>
          <p:cNvCxnSpPr>
            <a:cxnSpLocks/>
          </p:cNvCxnSpPr>
          <p:nvPr/>
        </p:nvCxnSpPr>
        <p:spPr>
          <a:xfrm flipH="1">
            <a:off x="3919170" y="989439"/>
            <a:ext cx="652830" cy="31217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236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47"/>
          <p:cNvSpPr/>
          <p:nvPr/>
        </p:nvSpPr>
        <p:spPr>
          <a:xfrm>
            <a:off x="1169433" y="4305409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2177;p37">
            <a:extLst>
              <a:ext uri="{FF2B5EF4-FFF2-40B4-BE49-F238E27FC236}">
                <a16:creationId xmlns:a16="http://schemas.microsoft.com/office/drawing/2014/main" id="{CE74005E-2974-F725-4B73-C1667AE6F894}"/>
              </a:ext>
            </a:extLst>
          </p:cNvPr>
          <p:cNvSpPr txBox="1">
            <a:spLocks noGrp="1"/>
          </p:cNvSpPr>
          <p:nvPr/>
        </p:nvSpPr>
        <p:spPr>
          <a:xfrm>
            <a:off x="8055608" y="4177061"/>
            <a:ext cx="459947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9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CE85A-778B-1A4F-82F8-115F9FF22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793750"/>
            <a:ext cx="65913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62194"/>
      </p:ext>
    </p:extLst>
  </p:cSld>
  <p:clrMapOvr>
    <a:masterClrMapping/>
  </p:clrMapOvr>
</p:sld>
</file>

<file path=ppt/theme/theme1.xml><?xml version="1.0" encoding="utf-8"?>
<a:theme xmlns:a="http://schemas.openxmlformats.org/drawingml/2006/main" name="Study Guide to Middle School Students by Slidesgo">
  <a:themeElements>
    <a:clrScheme name="Simple Light">
      <a:dk1>
        <a:srgbClr val="646B96"/>
      </a:dk1>
      <a:lt1>
        <a:srgbClr val="FAFAFA"/>
      </a:lt1>
      <a:dk2>
        <a:srgbClr val="D5D9EE"/>
      </a:dk2>
      <a:lt2>
        <a:srgbClr val="FBDC77"/>
      </a:lt2>
      <a:accent1>
        <a:srgbClr val="F172AC"/>
      </a:accent1>
      <a:accent2>
        <a:srgbClr val="FBBEE6"/>
      </a:accent2>
      <a:accent3>
        <a:srgbClr val="DADADA"/>
      </a:accent3>
      <a:accent4>
        <a:srgbClr val="F3F3F3"/>
      </a:accent4>
      <a:accent5>
        <a:srgbClr val="FFFFFF"/>
      </a:accent5>
      <a:accent6>
        <a:srgbClr val="FFFFFF"/>
      </a:accent6>
      <a:hlink>
        <a:srgbClr val="434D7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242</Words>
  <Application>Microsoft Macintosh PowerPoint</Application>
  <PresentationFormat>On-screen Show (16:9)</PresentationFormat>
  <Paragraphs>92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Varela Round</vt:lpstr>
      <vt:lpstr>DM Sans</vt:lpstr>
      <vt:lpstr>Arial</vt:lpstr>
      <vt:lpstr>Anaheim</vt:lpstr>
      <vt:lpstr>Nunito Light</vt:lpstr>
      <vt:lpstr>Bebas Neue</vt:lpstr>
      <vt:lpstr>Study Guide to Middle School Students by Slidesgo</vt:lpstr>
      <vt:lpstr>Giới thiệu đề tài GVHD: TS. Nguyễn Thiên Bảo Nhóm 08</vt:lpstr>
      <vt:lpstr>Thành viên Nhóm 08</vt:lpstr>
      <vt:lpstr>Nội dung</vt:lpstr>
      <vt:lpstr>Mục tiêu</vt:lpstr>
      <vt:lpstr>Mục tiêu</vt:lpstr>
      <vt:lpstr>Mục tiêu</vt:lpstr>
      <vt:lpstr>Công nghệ</vt:lpstr>
      <vt:lpstr>PowerPoint Presentation</vt:lpstr>
      <vt:lpstr>PowerPoint Presentation</vt:lpstr>
      <vt:lpstr>Ứng dụng tương tự</vt:lpstr>
      <vt:lpstr>Ứng dụng tương tự</vt:lpstr>
      <vt:lpstr>Ý nghĩa thực tiễn</vt:lpstr>
      <vt:lpstr>Ý nghĩa thực tiễn</vt:lpstr>
      <vt:lpstr>Mong đợi</vt:lpstr>
      <vt:lpstr>Kết quả mong đợi…</vt:lpstr>
      <vt:lpstr>Tính năng chính</vt:lpstr>
      <vt:lpstr>Tiến độ</vt:lpstr>
      <vt:lpstr>06</vt:lpstr>
      <vt:lpstr>06</vt:lpstr>
      <vt:lpstr>06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Guide Nhóm 08 - Proposal</dc:title>
  <cp:lastModifiedBy>Nguyen Hoang Nhat</cp:lastModifiedBy>
  <cp:revision>36</cp:revision>
  <dcterms:modified xsi:type="dcterms:W3CDTF">2023-03-18T02:08:32Z</dcterms:modified>
</cp:coreProperties>
</file>